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0.48989898989898989</c:v>
                </c:pt>
                <c:pt idx="1">
                  <c:v>0.51010101010101006</c:v>
                </c:pt>
                <c:pt idx="2">
                  <c:v>0</c:v>
                </c:pt>
                <c:pt idx="3">
                  <c:v>0</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0.83651226158038161</c:v>
                </c:pt>
                <c:pt idx="1">
                  <c:v>0.1634877384196185</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4.5454545454545463E-2</c:v>
                </c:pt>
                <c:pt idx="1">
                  <c:v>7.575757575757576E-2</c:v>
                </c:pt>
                <c:pt idx="2">
                  <c:v>0.21717171717171721</c:v>
                </c:pt>
                <c:pt idx="3">
                  <c:v>0.66161616161616166</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0.90909090909090906</c:v>
                </c:pt>
                <c:pt idx="1">
                  <c:v>1.01010101010101E-2</c:v>
                </c:pt>
                <c:pt idx="2">
                  <c:v>1.515151515151515E-2</c:v>
                </c:pt>
                <c:pt idx="3">
                  <c:v>2.2727272727272731E-2</c:v>
                </c:pt>
                <c:pt idx="4">
                  <c:v>2.525252525252525E-3</c:v>
                </c:pt>
                <c:pt idx="5">
                  <c:v>4.0404040404040407E-2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0.29305912596401029</c:v>
                </c:pt>
                <c:pt idx="1">
                  <c:v>2.5706940874035988E-3</c:v>
                </c:pt>
                <c:pt idx="2">
                  <c:v>0.63753213367609252</c:v>
                </c:pt>
                <c:pt idx="3">
                  <c:v>2.5706940874035988E-3</c:v>
                </c:pt>
                <c:pt idx="4">
                  <c:v>0</c:v>
                </c:pt>
                <c:pt idx="5">
                  <c:v>1.02827763496144E-2</c:v>
                </c:pt>
                <c:pt idx="6">
                  <c:v>5.1413881748071976E-3</c:v>
                </c:pt>
                <c:pt idx="7">
                  <c:v>1.542416452442159E-2</c:v>
                </c:pt>
                <c:pt idx="8">
                  <c:v>3.3419023136246777E-2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31</c:v>
                </c:pt>
                <c:pt idx="4" formatCode="0">
                  <c:v>8</c:v>
                </c:pt>
                <c:pt idx="5" formatCode="0">
                  <c:v>12</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43</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6.6777559475943056</c:v>
                </c:pt>
                <c:pt idx="1">
                  <c:v>5.2600712186168348</c:v>
                </c:pt>
                <c:pt idx="2">
                  <c:v>7.2415611966529134</c:v>
                </c:pt>
                <c:pt idx="3" formatCode="General">
                  <c:v>5.4204169682623711</c:v>
                </c:pt>
                <c:pt idx="4">
                  <c:v>7.5853301364342407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7.8721651381573796</c:v>
                </c:pt>
                <c:pt idx="1">
                  <c:v>6.3007860953062638</c:v>
                </c:pt>
                <c:pt idx="2">
                  <c:v>8.1241544526414895</c:v>
                </c:pt>
                <c:pt idx="3" formatCode="General">
                  <c:v>6.2853989193214019</c:v>
                </c:pt>
                <c:pt idx="4">
                  <c:v>8.4401685040398924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6.6000375805232636</c:v>
                </c:pt>
                <c:pt idx="1">
                  <c:v>7.1784736015730726</c:v>
                </c:pt>
                <c:pt idx="2">
                  <c:v>7.6851058020553156</c:v>
                </c:pt>
                <c:pt idx="3">
                  <c:v>7.3621042414382094</c:v>
                </c:pt>
                <c:pt idx="4">
                  <c:v>9.0902857831228339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6.3422009433082183</c:v>
                </c:pt>
                <c:pt idx="1">
                  <c:v>6.9467437999047208</c:v>
                </c:pt>
                <c:pt idx="2">
                  <c:v>7.6374498808406006</c:v>
                </c:pt>
                <c:pt idx="3">
                  <c:v>7.3393608906108776</c:v>
                </c:pt>
                <c:pt idx="4">
                  <c:v>9.1125653313527284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Sheet1!$B$2:$B$6</c:f>
              <c:numCache>
                <c:formatCode>0.0</c:formatCode>
                <c:ptCount val="5"/>
                <c:pt idx="0">
                  <c:v>6.1700653435064972</c:v>
                </c:pt>
                <c:pt idx="1">
                  <c:v>6.2918268873084244</c:v>
                </c:pt>
                <c:pt idx="2">
                  <c:v>6.4367042960924046</c:v>
                </c:pt>
                <c:pt idx="3">
                  <c:v>6.6374077789382886</c:v>
                </c:pt>
                <c:pt idx="4">
                  <c:v>6.6409540921673011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Sheet1!$B$2:$B$6</c:f>
              <c:numCache>
                <c:formatCode>0.0</c:formatCode>
                <c:ptCount val="5"/>
                <c:pt idx="0">
                  <c:v>8.6044116230955012</c:v>
                </c:pt>
                <c:pt idx="1">
                  <c:v>7.5109744064662189</c:v>
                </c:pt>
                <c:pt idx="2">
                  <c:v>7.4617858278121414</c:v>
                </c:pt>
                <c:pt idx="3">
                  <c:v>7.454528549186076</c:v>
                </c:pt>
                <c:pt idx="4">
                  <c:v>7.4182550879128373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7.1147959231533164</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0.27294441539929171</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0.16297712880150783</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1.7014580128010497</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0.16297712880150694</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0.58458213574253026</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0.80588588909705727</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6.4808083658315594</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0.15108075903048945</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0.40809709263258576</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0.11377441827745916</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1.1877887225865287</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0.11377441827746004</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0.40809709263258576</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0.46525412539306643</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7.6851058020553156</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0.5037044526166703</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0.16912078123723173</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1.7655968692252753</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0.16912078123723262</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0.60661878277728931</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0.78771346835046607</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7.1784736015730726</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Sheet1!$B$2:$B$6</c:f>
              <c:numCache>
                <c:formatCode>0.0</c:formatCode>
                <c:ptCount val="5"/>
                <c:pt idx="0">
                  <c:v>7.1575329998923456</c:v>
                </c:pt>
                <c:pt idx="1">
                  <c:v>7.1668823196185718</c:v>
                </c:pt>
                <c:pt idx="2">
                  <c:v>7.1983893116593656</c:v>
                </c:pt>
                <c:pt idx="3">
                  <c:v>7.277628224631882</c:v>
                </c:pt>
                <c:pt idx="4">
                  <c:v>7.2889932818231609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Sheet1!$B$2:$B$6</c:f>
              <c:numCache>
                <c:formatCode>0.0</c:formatCode>
                <c:ptCount val="5"/>
                <c:pt idx="0">
                  <c:v>8.4227326609956101</c:v>
                </c:pt>
                <c:pt idx="1">
                  <c:v>7.8738775665895906</c:v>
                </c:pt>
                <c:pt idx="2">
                  <c:v>7.724581018103355</c:v>
                </c:pt>
                <c:pt idx="3">
                  <c:v>7.6849076423986622</c:v>
                </c:pt>
                <c:pt idx="4">
                  <c:v>7.5943319221963206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7.1983893116593656</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0.23812338396454269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0.1258042827833723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1.3133787946844686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0.1258042827833723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0.45124697468827435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1.5973276202181452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3.7818768208705058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7.175584587604078E-2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0.2227931951121942</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6.2113077078173262E-2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0.64845167829101413</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6.2113077078173262E-2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0.15442959994191696</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9.0902857831228339</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5.5300987414477198E-2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0.30109047498922337</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8.3941773316244195E-2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0.87634015808193855</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8.3941773316244195E-2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0.30109047498922337</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0.35782403616163272</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7.8865595529719963</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0.1966037598575836</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0.1058267112363751</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1.1048157930233868</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0.10582671123637333</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0.37958948797357728</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0.22133452450159297</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7.5853301364342407</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0.37762959670545815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0.13922417053628955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1.4534805115081841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0.13922417053628866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0.49938272662914951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1.694656328914669</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6.3949552590202234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0.14355479103015156</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0.24583156064188927</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6.8536001140914848E-2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0.71550609072623672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6.8536001140914848E-2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0.24583156064188927</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0.28996094181853138</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8.451328317536392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Sheet1!$B$2:$B$6</c:f>
              <c:numCache>
                <c:formatCode>0.0</c:formatCode>
                <c:ptCount val="5"/>
                <c:pt idx="0">
                  <c:v>7.6554081755287484</c:v>
                </c:pt>
                <c:pt idx="1">
                  <c:v>7.6604917011628739</c:v>
                </c:pt>
                <c:pt idx="2">
                  <c:v>7.74573132075278</c:v>
                </c:pt>
                <c:pt idx="3">
                  <c:v>7.7721222727524726</c:v>
                </c:pt>
                <c:pt idx="4">
                  <c:v>7.8225630757941262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Sheet1!$B$2:$B$6</c:f>
              <c:numCache>
                <c:formatCode>0.0</c:formatCode>
                <c:ptCount val="5"/>
                <c:pt idx="0">
                  <c:v>9.2417443146138041</c:v>
                </c:pt>
                <c:pt idx="1">
                  <c:v>8.3403224764420649</c:v>
                </c:pt>
                <c:pt idx="2">
                  <c:v>8.3340355708418343</c:v>
                </c:pt>
                <c:pt idx="3">
                  <c:v>8.2776844056508203</c:v>
                </c:pt>
                <c:pt idx="4">
                  <c:v>8.2210184882384389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7.6554081755287484</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0.17218584784688673</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6.2628727518294625E-2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0.65383499544478241</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6.2628727518294625E-2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0.1734829906547084</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9.2454074594274616</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0.49080016145166283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0.17257525957933773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1.8016611311155497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0.17257525957933773</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0.61900963996046698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0.60046599145549173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6.0463637927764848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0.40926180807805324</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0.13262458465203419</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1.3845817748172742</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0.13262458465203331</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0.47571069338371608</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6.1171251899860835E-2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7.2415611966529134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0.31470988573711267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9.1318314138882251E-2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0.95335019367238871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9.1318314138883139E-2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0.32754936538814583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0.30994328839003771</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8.1222225229327236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0.14532835315307224</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0.40437948776671995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0.112737977835625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1.1769684319879756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0.112737977835625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0.40437948776671817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0.28189703068367677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7.6214859058541577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Sheet1!$B$2:$B$6</c:f>
              <c:numCache>
                <c:formatCode>0.0</c:formatCode>
                <c:ptCount val="5"/>
                <c:pt idx="0">
                  <c:v>8.5256377301357453</c:v>
                </c:pt>
                <c:pt idx="1">
                  <c:v>8.5290849456841666</c:v>
                </c:pt>
                <c:pt idx="2">
                  <c:v>8.5839952324157238</c:v>
                </c:pt>
                <c:pt idx="3">
                  <c:v>8.755218467576249</c:v>
                </c:pt>
                <c:pt idx="4">
                  <c:v>8.7799882227891199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Sheet1!$B$2:$B$6</c:f>
              <c:numCache>
                <c:formatCode>0.0</c:formatCode>
                <c:ptCount val="5"/>
                <c:pt idx="0">
                  <c:v>9.4703751358757557</c:v>
                </c:pt>
                <c:pt idx="1">
                  <c:v>9.030560177228482</c:v>
                </c:pt>
                <c:pt idx="2">
                  <c:v>9.021981403041929</c:v>
                </c:pt>
                <c:pt idx="3">
                  <c:v>8.9684157850918655</c:v>
                </c:pt>
                <c:pt idx="4">
                  <c:v>8.9326292071167828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8.5839952324157238</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2.5377550541142213E-2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0.24051473446525051</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6.705370975425673E-2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0.70003117976368046</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6.705370975425673E-2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0.24051473446525051</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0.24987352343163849</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8.6145694738399161</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8.6559216959917862E-2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6.2706547114750322E-2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0.65464742094839679</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6.2706547114750322E-2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0.22492191086533886</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0.12053673458115277</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8.7730200662054063</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7.2824507090464508E-2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0.2417890018877511</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6.7408965984556701E-2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0.7037400042109283</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6.7408965984556701E-2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0.2417890018877511</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0.16140727144730427</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8.3643961572018473</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Sheet1!$B$2:$B$6</c:f>
              <c:numCache>
                <c:formatCode>0.0</c:formatCode>
                <c:ptCount val="5"/>
                <c:pt idx="0">
                  <c:v>7.9792198113575026</c:v>
                </c:pt>
                <c:pt idx="1">
                  <c:v>8.0081917496455812</c:v>
                </c:pt>
                <c:pt idx="2">
                  <c:v>8.105882782890367</c:v>
                </c:pt>
                <c:pt idx="3">
                  <c:v>8.3894813009801208</c:v>
                </c:pt>
                <c:pt idx="4">
                  <c:v>8.4142466073891224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Sheet1!$B$2:$B$6</c:f>
              <c:numCache>
                <c:formatCode>0.0</c:formatCode>
                <c:ptCount val="5"/>
                <c:pt idx="0">
                  <c:v>9.502212012896468</c:v>
                </c:pt>
                <c:pt idx="1">
                  <c:v>8.7402628260933</c:v>
                </c:pt>
                <c:pt idx="2">
                  <c:v>8.7174467103214717</c:v>
                </c:pt>
                <c:pt idx="3">
                  <c:v>8.6728490051410017</c:v>
                </c:pt>
                <c:pt idx="4">
                  <c:v>8.644759048556633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7.9792198113575026</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0.30913994689108382</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0.10106278398420798</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1.0550810710092975</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0.10106278398420976</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0.36250177273357842</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0.66267853005838084</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7.2547978074957422</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0.1379843583008995</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0.27551806912765286</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7.6812377754794881E-2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0.80191028381884166</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7.6812377754794881E-2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0.27551806912765286</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0.13049540560510309</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8.2476059029654571</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5.9286351009907534E-2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0.21126413031760194</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5.8898860010794252E-2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0.61489570988985065</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5.8898860010794252E-2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0.21126413031760194</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0.1780097000733214</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8.4376438906907438</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0.20291907770793838</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7.87568959197813E-2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0.82221077651486141</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7.87568959197813E-2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0.28249285503925314</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0.12464108003590724</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7.9768316442780671</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7.8797290543997676</c:v>
                </c:pt>
                <c:pt idx="1">
                  <c:v>7.9825088692364883</c:v>
                </c:pt>
                <c:pt idx="2">
                  <c:v>8.0502942673836362</c:v>
                </c:pt>
                <c:pt idx="3">
                  <c:v>8.1586311340741595</c:v>
                </c:pt>
                <c:pt idx="4">
                  <c:v>8.2246853674126648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Sheet1!$B$2:$B$6</c:f>
              <c:numCache>
                <c:formatCode>0.0</c:formatCode>
                <c:ptCount val="5"/>
                <c:pt idx="0">
                  <c:v>9.2275248906840179</c:v>
                </c:pt>
                <c:pt idx="1">
                  <c:v>8.5036343656655955</c:v>
                </c:pt>
                <c:pt idx="2">
                  <c:v>8.4504504009538426</c:v>
                </c:pt>
                <c:pt idx="3">
                  <c:v>8.436461424827856</c:v>
                </c:pt>
                <c:pt idx="4">
                  <c:v>8.4128167060125545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0.27250304284635529</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0.31706307672451128</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8.839481526047166E-2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0.92282928175874801</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8.839481526047166E-2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0.31706307672451217</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0.56802618465430754</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7.2638263063320654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0.17482276988999423</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6.0535929441776659E-2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0.63198648159102078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6.0535929441776659E-2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0.21713612936041748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0.30770679756889052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8.7380614262225382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0.22566747177480018</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0.285253786568612</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7.9526622987989626E-2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0.83024661747920625</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7.9526622987989626E-2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0.285253786568612</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0.47492687941382172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6.7756091444938003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0.21341252296405688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8.8058674574757134E-2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0.91932002087446296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8.8058674574757134E-2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0.3158573747870097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0.26661895301178618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7.32526196091227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5.194854195925025E-2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0.23673077303892853</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6.5998769599484142E-2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0.68901775479686034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6.5998769599483254E-2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0.23673077303892853</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0.4998316655244377</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7.8805455515547598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8.018599657029668E-2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0.21476460370408645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5.9874765819564857E-2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0.62508402754082582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5.9874765819564857E-2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0.21476460370408645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0.40161985284293422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8.4665604367846985</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0.13698158571125774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4.0471696543342262E-2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0.42251874776360765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4.0471696543342262E-2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0.14516779732477048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4.3102378689512832E-2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9.427697258355284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7.0673867520998446</c:v>
                </c:pt>
                <c:pt idx="1">
                  <c:v>7.1758378239691893</c:v>
                </c:pt>
                <c:pt idx="2">
                  <c:v>7.1829133553656872</c:v>
                </c:pt>
                <c:pt idx="3">
                  <c:v>7.3292417262227962</c:v>
                </c:pt>
                <c:pt idx="4">
                  <c:v>7.5730476991669891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Sheet1!$B$2:$B$6</c:f>
              <c:numCache>
                <c:formatCode>0.0</c:formatCode>
                <c:ptCount val="5"/>
                <c:pt idx="0">
                  <c:v>8.6185414692277718</c:v>
                </c:pt>
                <c:pt idx="1">
                  <c:v>8.5583568908084491</c:v>
                </c:pt>
                <c:pt idx="2">
                  <c:v>8.2507099158819752</c:v>
                </c:pt>
                <c:pt idx="3">
                  <c:v>8.2028547892477572</c:v>
                </c:pt>
                <c:pt idx="4">
                  <c:v>8.033409757358454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7.0673867520998446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0.13424920005332108</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0.46155384764684815</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0.1286777619046191</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1.3433775074573333</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0.1286777619046191</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0.46155384764684904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3.6793909367885291E-2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7.7302287158499619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2.9987917239316175</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0.1881682223859773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7.1836182477688011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0.43018809638018052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0.20109807860792017</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2.0994352994343579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0.20109807860792017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0.29351698117080716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7.447592740673425</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0.34682561649118515</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0.6190620846688315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0.17258988077192505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1.801813774283751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0.17258988077192505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0.45365454716173659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8.1050536420957435</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0.89987491849596246</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0.60702946508448541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0.16923527639400238</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1.7667921823550685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0.16923527639400149</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0.52522351011451285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6.6777559475943056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0.39094900857114201</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0.22044835621541115</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2.3014494417088081</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0.22044835621541115</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0.79072549531958636</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0.22288575550072842</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5.2600712186168348</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Sheet1!$B$2:$B$6</c:f>
              <c:numCache>
                <c:formatCode>0.0</c:formatCode>
                <c:ptCount val="5"/>
                <c:pt idx="0">
                  <c:v>5.0363448896915077</c:v>
                </c:pt>
                <c:pt idx="1">
                  <c:v>5.0955222791405452</c:v>
                </c:pt>
                <c:pt idx="2">
                  <c:v>6.1252324387197756</c:v>
                </c:pt>
                <c:pt idx="3">
                  <c:v>6.2600896940071094</c:v>
                </c:pt>
                <c:pt idx="4">
                  <c:v>6.5286188040906152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Sheet1!$B$2:$B$6</c:f>
              <c:numCache>
                <c:formatCode>0.0</c:formatCode>
                <c:ptCount val="5"/>
                <c:pt idx="0">
                  <c:v>7.8076249375084634</c:v>
                </c:pt>
                <c:pt idx="1">
                  <c:v>7.4358498258539187</c:v>
                </c:pt>
                <c:pt idx="2">
                  <c:v>7.4167742818801408</c:v>
                </c:pt>
                <c:pt idx="3">
                  <c:v>7.0038689078046046</c:v>
                </c:pt>
                <c:pt idx="4">
                  <c:v>6.904925548415779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6.904925548415779</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0.60134300282472264</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0.52437852414252628</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0.14619281200129031</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1.5262321358996314</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0.14619281200129031</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0.52437852414252539</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0.49967179683649121</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7.3621042414382094</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0.91472170365423633</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0.45551686981041151</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0.12699469761944027</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1.3258065560291605</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0.12699469761944115</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0.45551686981041151</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0.951963828805658</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6.4477468553933486</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Sheet1!$B$2:$B$6</c:f>
              <c:numCache>
                <c:formatCode>0.0</c:formatCode>
                <c:ptCount val="5"/>
                <c:pt idx="0">
                  <c:v>6.5401692058709129</c:v>
                </c:pt>
                <c:pt idx="1">
                  <c:v>6.5470320847566592</c:v>
                </c:pt>
                <c:pt idx="2">
                  <c:v>6.6558920496088092</c:v>
                </c:pt>
                <c:pt idx="3">
                  <c:v>6.6795313441946966</c:v>
                </c:pt>
                <c:pt idx="4">
                  <c:v>6.8200615338607724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Sheet1!$B$2:$B$6</c:f>
              <c:numCache>
                <c:formatCode>0.0</c:formatCode>
                <c:ptCount val="5"/>
                <c:pt idx="0">
                  <c:v>8.2155457010340029</c:v>
                </c:pt>
                <c:pt idx="1">
                  <c:v>7.3738985382246556</c:v>
                </c:pt>
                <c:pt idx="2">
                  <c:v>7.2825664828987167</c:v>
                </c:pt>
                <c:pt idx="3">
                  <c:v>7.2374543420126791</c:v>
                </c:pt>
                <c:pt idx="4">
                  <c:v>7.143739175337803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6.6558920496088092</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0.15656277168623056</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9.3716258900886196E-2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0.97838439546234124</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9.3716258900887084E-2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0.3361505456928473</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0.51046246032629128</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6.4408283856037016</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1.0020907297797246</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0.4441497961808949</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0.12382564247775463</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1.2927220717000729</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0.12382564247775463</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0.4441497961808949</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0.20820170566588736</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8.056355310999292</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0.17495476337497795</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0.35664196031613926</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9.942911209326688E-2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1.0380257691422674</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9.942911209326688E-2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0.35664196031613926</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0.46032994575309072</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5.4348083911931706</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0.10344062397888454</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8.7988259611916142E-2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0.91858489869118731</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8.7988259611915254E-2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0.31560480358472542</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0.55828427477787468</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6.331112566173922</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0.11914868663100409</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0.11706997808069897</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1.2221938975649036</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0.11706997808069985</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0.41991792542313089</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0.66597738272591656</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4.1365523290553918</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0.47416743101185777</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0.13646813769243504</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1.4247079211441154</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0.13646813769243504</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0.48949712134278389</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0.64040170802266871</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5.4204169682623711</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0.23620149173336102</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0.14719591958537848</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4.1037121866290605E-2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0.42842170760494369</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4.1037121866290605E-2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0.14719591958537848</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0.17805513971511644</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8.7508921913470505</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0.24353379846068446</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0.12023616794956382</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1.2552484688537904</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0.12023616794956382</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0.43127472161482849</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0.42961575614541658</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7.2535042155195937</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1.7505111853892528</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0.39350573635422137</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0.10970645723970485</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1.145319788728461</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0.10970645723970485</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0.39350573635422137</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0.35508793269776096</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6.6000375805232636</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0.77407950298037775</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0.4276658682866481</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0.11923004662335224</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1.2447447055041714</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0.11923004662335224</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0.42766586828664721</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8.6738287221157506E-2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7.7692051756908747</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0.28304714891871541</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0.13475045696090149</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1.4067755789462053</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0.13475045696090149</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0.48333597788696636</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0.92012980774183717</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7.162644560954476</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0.22832853496120009</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0.340120991995569</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9.4823189644939632E-2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0.98994059477654162</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9.482318964494052E-2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0.340120991995569</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0.94259687941499415</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6.5143469199826027</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8.5427470759996424</c:v>
                </c:pt>
                <c:pt idx="1">
                  <c:v>8.6608540023485876</c:v>
                </c:pt>
                <c:pt idx="2">
                  <c:v>8.8892454816732904</c:v>
                </c:pt>
                <c:pt idx="3">
                  <c:v>8.9012886551773374</c:v>
                </c:pt>
                <c:pt idx="4">
                  <c:v>8.9421391876742398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9.7283122117563892</c:v>
                </c:pt>
                <c:pt idx="1">
                  <c:v>9.3812970128045272</c:v>
                </c:pt>
                <c:pt idx="2">
                  <c:v>9.2159360833207273</c:v>
                </c:pt>
                <c:pt idx="3">
                  <c:v>9.1980083715113174</c:v>
                </c:pt>
                <c:pt idx="4">
                  <c:v>9.1307430390374087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1.3579999294165646E-2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0.23337389549697996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6.5062897238570727E-2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0.67924738063979717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6.5062897238570727E-2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0.23337389549697996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0.1156195501121271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8.6608540023485876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8.6777864263483053</c:v>
                </c:pt>
                <c:pt idx="1">
                  <c:v>8.7487940792144254</c:v>
                </c:pt>
                <c:pt idx="2">
                  <c:v>8.8632651004515033</c:v>
                </c:pt>
                <c:pt idx="3">
                  <c:v>9.0272052721873202</c:v>
                </c:pt>
                <c:pt idx="4">
                  <c:v>9.0565997329505876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9.7508042917984792</c:v>
                </c:pt>
                <c:pt idx="1">
                  <c:v>9.3492551900210046</c:v>
                </c:pt>
                <c:pt idx="2">
                  <c:v>9.2976359092773198</c:v>
                </c:pt>
                <c:pt idx="3">
                  <c:v>9.2851301632459364</c:v>
                </c:pt>
                <c:pt idx="4">
                  <c:v>9.2542516095750287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0.17345846956749611</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0.20874443056275283</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5.8196386557742841E-2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0.60756198708921261</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5.8196386557742841E-2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0.20874443056275283</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9.0958582111753117E-2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8.7487940792144254</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Sheet1!$B$2:$B$6</c:f>
              <c:numCache>
                <c:formatCode>0.0</c:formatCode>
                <c:ptCount val="5"/>
                <c:pt idx="0">
                  <c:v>7.6997066780587851</c:v>
                </c:pt>
                <c:pt idx="1">
                  <c:v>7.8247894126320059</c:v>
                </c:pt>
                <c:pt idx="2">
                  <c:v>7.8370838189832801</c:v>
                </c:pt>
                <c:pt idx="3">
                  <c:v>7.8502956256773171</c:v>
                </c:pt>
                <c:pt idx="4">
                  <c:v>7.977237811243115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Sheet1!$B$2:$B$6</c:f>
              <c:numCache>
                <c:formatCode>0.0</c:formatCode>
                <c:ptCount val="5"/>
                <c:pt idx="0">
                  <c:v>9.3407022600421996</c:v>
                </c:pt>
                <c:pt idx="1">
                  <c:v>8.5263156974881511</c:v>
                </c:pt>
                <c:pt idx="2">
                  <c:v>8.3866273366552075</c:v>
                </c:pt>
                <c:pt idx="3">
                  <c:v>8.3171519822868731</c:v>
                </c:pt>
                <c:pt idx="4">
                  <c:v>8.316139483742468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7.8370838189832801</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0.1960668895996136</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7.6649986881921706E-2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0.80021494623445122</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7.6649986881923482E-2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0.27493558983140609</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0.35807675597838795</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7.8370838189832801</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(108)</c:v>
                </c:pt>
                <c:pt idx="1">
                  <c:v>Medway Maritime Hospital (105)</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(108)</c:v>
                </c:pt>
                <c:pt idx="1">
                  <c:v>Medway Maritime Hospital (105)</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(108)</c:v>
                </c:pt>
                <c:pt idx="1">
                  <c:v>Medway Maritime Hospital (105)</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(108)</c:v>
                </c:pt>
                <c:pt idx="1">
                  <c:v>Medway Maritime Hospital (105)</c:v>
                </c:pt>
                <c:pt idx="2">
                  <c:v>Sheppey Community Hospital (-)</c:v>
                </c:pt>
              </c:strCache>
            </c:strRef>
          </c:cat>
          <c:val>
            <c:numRef>
              <c:f>Sheet1!$G$2:$G$4</c:f>
              <c:numCache>
                <c:formatCode>0.0;;</c:formatCode>
                <c:ptCount val="3"/>
                <c:pt idx="0">
                  <c:v>7.1784736015730726</c:v>
                </c:pt>
                <c:pt idx="1">
                  <c:v>7.1750919911455009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(108)</c:v>
                </c:pt>
                <c:pt idx="1">
                  <c:v>Medway Maritime Hospital (105)</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(108)</c:v>
                </c:pt>
                <c:pt idx="1">
                  <c:v>Medway Maritime Hospital (105)</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(108)</c:v>
                </c:pt>
                <c:pt idx="1">
                  <c:v>Medway Maritime Hospital (105)</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2.8215263984269274</c:v>
                </c:pt>
                <c:pt idx="1">
                  <c:v>2.8249080088544991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(111)</c:v>
                </c:pt>
                <c:pt idx="1">
                  <c:v>Medway Maritime Hospital (108)</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(111)</c:v>
                </c:pt>
                <c:pt idx="1">
                  <c:v>Medway Maritime Hospital (108)</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(111)</c:v>
                </c:pt>
                <c:pt idx="1">
                  <c:v>Medway Maritime Hospital (108)</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(111)</c:v>
                </c:pt>
                <c:pt idx="1">
                  <c:v>Medway Maritime Hospital (108)</c:v>
                </c:pt>
                <c:pt idx="2">
                  <c:v>Sheppey Community Hospital (-)</c:v>
                </c:pt>
              </c:strCache>
            </c:strRef>
          </c:cat>
          <c:val>
            <c:numRef>
              <c:f>Sheet1!$G$2:$G$4</c:f>
              <c:numCache>
                <c:formatCode>0.0;;</c:formatCode>
                <c:ptCount val="3"/>
                <c:pt idx="0">
                  <c:v>7.6851058020553156</c:v>
                </c:pt>
                <c:pt idx="1">
                  <c:v>7.6810264224559646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(111)</c:v>
                </c:pt>
                <c:pt idx="1">
                  <c:v>Medway Maritime Hospital (108)</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(111)</c:v>
                </c:pt>
                <c:pt idx="1">
                  <c:v>Medway Maritime Hospital (108)</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(111)</c:v>
                </c:pt>
                <c:pt idx="1">
                  <c:v>Medway Maritime Hospital (108)</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2.3148941979446844</c:v>
                </c:pt>
                <c:pt idx="1">
                  <c:v>2.3189735775440354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Medway Maritime Hospital (364)</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Medway Maritime Hospital (364)</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Medway Maritime Hospital (364)</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Medway Maritime Hospital (364)</c:v>
                </c:pt>
                <c:pt idx="2">
                  <c:v>Sheppey Community Hospital (-)</c:v>
                </c:pt>
              </c:strCache>
            </c:strRef>
          </c:cat>
          <c:val>
            <c:numRef>
              <c:f>Sheet1!$G$2:$G$4</c:f>
              <c:numCache>
                <c:formatCode>0.0;;</c:formatCode>
                <c:ptCount val="3"/>
                <c:pt idx="0">
                  <c:v>6.4808083658315594</c:v>
                </c:pt>
                <c:pt idx="1">
                  <c:v>6.4236942004406776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Medway Maritime Hospital (364)</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Medway Maritime Hospital (364)</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Medway Maritime Hospital (364)</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3.5191916341684406</c:v>
                </c:pt>
                <c:pt idx="1">
                  <c:v>3.5763057995593224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Sheet1!$E$2:$E$4</c:f>
              <c:numCache>
                <c:formatCode>0.0;;</c:formatCode>
                <c:ptCount val="3"/>
                <c:pt idx="0">
                  <c:v>7.5853301364342407</c:v>
                </c:pt>
                <c:pt idx="1">
                  <c:v>7.6184201524121349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2.4146698635657593</c:v>
                </c:pt>
                <c:pt idx="1">
                  <c:v>2.3815798475878651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Sheet1!$G$2:$G$4</c:f>
              <c:numCache>
                <c:formatCode>0.0;;</c:formatCode>
                <c:ptCount val="3"/>
                <c:pt idx="0">
                  <c:v>6.3949552590202234</c:v>
                </c:pt>
                <c:pt idx="1">
                  <c:v>6.3799604803261811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3.6050447409797766</c:v>
                </c:pt>
                <c:pt idx="1">
                  <c:v>3.6200395196738189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Sheet1!$F$2:$F$4</c:f>
              <c:numCache>
                <c:formatCode>0.0;;</c:formatCode>
                <c:ptCount val="3"/>
                <c:pt idx="0">
                  <c:v>7.8865595529719963</c:v>
                </c:pt>
                <c:pt idx="1">
                  <c:v>7.9036638920768612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2.1134404470280037</c:v>
                </c:pt>
                <c:pt idx="1">
                  <c:v>2.0963361079231388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Sheet1!$G$2:$G$4</c:f>
              <c:numCache>
                <c:formatCode>0.0;;</c:formatCode>
                <c:ptCount val="3"/>
                <c:pt idx="0">
                  <c:v>9.0902857831228339</c:v>
                </c:pt>
                <c:pt idx="1">
                  <c:v>9.0992813379623598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0.90971421687716614</c:v>
                </c:pt>
                <c:pt idx="1">
                  <c:v>0.90071866203764017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Sheet1!$G$2:$G$4</c:f>
              <c:numCache>
                <c:formatCode>0.0;;</c:formatCode>
                <c:ptCount val="3"/>
                <c:pt idx="0">
                  <c:v>3.7818768208705058</c:v>
                </c:pt>
                <c:pt idx="1">
                  <c:v>3.7888092302294059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Medway Maritime Hospital (374)</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6.2181231791294937</c:v>
                </c:pt>
                <c:pt idx="1">
                  <c:v>6.2111907697705941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Medway Maritime Hospital (375)</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Medway Maritime Hospital (375)</c:v>
                </c:pt>
                <c:pt idx="2">
                  <c:v>Sheppey Community Hospital (-)</c:v>
                </c:pt>
              </c:strCache>
            </c:strRef>
          </c:cat>
          <c:val>
            <c:numRef>
              <c:f>Sheet1!$E$2:$E$4</c:f>
              <c:numCache>
                <c:formatCode>0.0;;</c:formatCode>
                <c:ptCount val="3"/>
                <c:pt idx="0">
                  <c:v>8.451328317536392</c:v>
                </c:pt>
                <c:pt idx="1">
                  <c:v>8.4283497478049778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Medway Maritime Hospital (375)</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Medway Maritime Hospital (375)</c:v>
                </c:pt>
                <c:pt idx="2">
                  <c:v>Sheppey Community Hospital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Medway Maritime Hospital (375)</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Medway Maritime Hospital (375)</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Medway Maritime Hospital (375)</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1.548671682463608</c:v>
                </c:pt>
                <c:pt idx="1">
                  <c:v>1.5716502521950222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Medway Maritime Hospital (256)</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Medway Maritime Hospital (256)</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Medway Maritime Hospital (256)</c:v>
                </c:pt>
                <c:pt idx="2">
                  <c:v>Sheppey Community Hospital (-)</c:v>
                </c:pt>
              </c:strCache>
            </c:strRef>
          </c:cat>
          <c:val>
            <c:numRef>
              <c:f>Sheet1!$F$2:$F$4</c:f>
              <c:numCache>
                <c:formatCode>0.0;;</c:formatCode>
                <c:ptCount val="3"/>
                <c:pt idx="0">
                  <c:v>7.6214859058541577</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Medway Maritime Hospital (256)</c:v>
                </c:pt>
                <c:pt idx="2">
                  <c:v>Sheppey Community Hospital (-)</c:v>
                </c:pt>
              </c:strCache>
            </c:strRef>
          </c:cat>
          <c:val>
            <c:numRef>
              <c:f>Sheet1!$G$2:$G$4</c:f>
              <c:numCache>
                <c:formatCode>0.0;;</c:formatCode>
                <c:ptCount val="3"/>
                <c:pt idx="0">
                  <c:v>0</c:v>
                </c:pt>
                <c:pt idx="1">
                  <c:v>7.6082607030031939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Medway Maritime Hospital (256)</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Medway Maritime Hospital (256)</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Medway Maritime Hospital (256)</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2.3785140941458423</c:v>
                </c:pt>
                <c:pt idx="1">
                  <c:v>2.3917392969968061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(220)</c:v>
                </c:pt>
                <c:pt idx="1">
                  <c:v>Medway Maritime Hospital (213)</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(220)</c:v>
                </c:pt>
                <c:pt idx="1">
                  <c:v>Medway Maritime Hospital (213)</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(220)</c:v>
                </c:pt>
                <c:pt idx="1">
                  <c:v>Medway Maritime Hospital (213)</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(220)</c:v>
                </c:pt>
                <c:pt idx="1">
                  <c:v>Medway Maritime Hospital (213)</c:v>
                </c:pt>
                <c:pt idx="2">
                  <c:v>Sheppey Community Hospital (-)</c:v>
                </c:pt>
              </c:strCache>
            </c:strRef>
          </c:cat>
          <c:val>
            <c:numRef>
              <c:f>Sheet1!$G$2:$G$4</c:f>
              <c:numCache>
                <c:formatCode>0.0;;</c:formatCode>
                <c:ptCount val="3"/>
                <c:pt idx="0">
                  <c:v>8.1222225229327236</c:v>
                </c:pt>
                <c:pt idx="1">
                  <c:v>8.107578578502924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(220)</c:v>
                </c:pt>
                <c:pt idx="1">
                  <c:v>Medway Maritime Hospital (213)</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(220)</c:v>
                </c:pt>
                <c:pt idx="1">
                  <c:v>Medway Maritime Hospital (213)</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(220)</c:v>
                </c:pt>
                <c:pt idx="1">
                  <c:v>Medway Maritime Hospital (213)</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1.8777774770672764</c:v>
                </c:pt>
                <c:pt idx="1">
                  <c:v>1.892421421497076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(130)</c:v>
                </c:pt>
                <c:pt idx="1">
                  <c:v>Medway Maritime Hospital (127)</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(130)</c:v>
                </c:pt>
                <c:pt idx="1">
                  <c:v>Medway Maritime Hospital (127)</c:v>
                </c:pt>
                <c:pt idx="2">
                  <c:v>Sheppey Community Hospital (-)</c:v>
                </c:pt>
              </c:strCache>
            </c:strRef>
          </c:cat>
          <c:val>
            <c:numRef>
              <c:f>Sheet1!$E$2:$E$4</c:f>
              <c:numCache>
                <c:formatCode>0.0;;</c:formatCode>
                <c:ptCount val="3"/>
                <c:pt idx="0">
                  <c:v>7.2415611966529134</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(130)</c:v>
                </c:pt>
                <c:pt idx="1">
                  <c:v>Medway Maritime Hospital (127)</c:v>
                </c:pt>
                <c:pt idx="2">
                  <c:v>Sheppey Community Hospital (-)</c:v>
                </c:pt>
              </c:strCache>
            </c:strRef>
          </c:cat>
          <c:val>
            <c:numRef>
              <c:f>Sheet1!$F$2:$F$4</c:f>
              <c:numCache>
                <c:formatCode>0.0;;</c:formatCode>
                <c:ptCount val="3"/>
                <c:pt idx="0">
                  <c:v>0</c:v>
                </c:pt>
                <c:pt idx="1">
                  <c:v>7.3514326633984171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(130)</c:v>
                </c:pt>
                <c:pt idx="1">
                  <c:v>Medway Maritime Hospital (127)</c:v>
                </c:pt>
                <c:pt idx="2">
                  <c:v>Sheppey Community Hospital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(130)</c:v>
                </c:pt>
                <c:pt idx="1">
                  <c:v>Medway Maritime Hospital (127)</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(130)</c:v>
                </c:pt>
                <c:pt idx="1">
                  <c:v>Medway Maritime Hospital (127)</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(130)</c:v>
                </c:pt>
                <c:pt idx="1">
                  <c:v>Medway Maritime Hospital (127)</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2.7584388033470866</c:v>
                </c:pt>
                <c:pt idx="1">
                  <c:v>2.6485673366015829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(181)</c:v>
                </c:pt>
                <c:pt idx="1">
                  <c:v>Medway Maritime Hospital (175)</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(181)</c:v>
                </c:pt>
                <c:pt idx="1">
                  <c:v>Medway Maritime Hospital (175)</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(181)</c:v>
                </c:pt>
                <c:pt idx="1">
                  <c:v>Medway Maritime Hospital (175)</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(181)</c:v>
                </c:pt>
                <c:pt idx="1">
                  <c:v>Medway Maritime Hospital (175)</c:v>
                </c:pt>
                <c:pt idx="2">
                  <c:v>Sheppey Community Hospital (-)</c:v>
                </c:pt>
              </c:strCache>
            </c:strRef>
          </c:cat>
          <c:val>
            <c:numRef>
              <c:f>Sheet1!$G$2:$G$4</c:f>
              <c:numCache>
                <c:formatCode>0.0;;</c:formatCode>
                <c:ptCount val="3"/>
                <c:pt idx="0">
                  <c:v>6.0463637927764848</c:v>
                </c:pt>
                <c:pt idx="1">
                  <c:v>6.029274868844821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(181)</c:v>
                </c:pt>
                <c:pt idx="1">
                  <c:v>Medway Maritime Hospital (175)</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(181)</c:v>
                </c:pt>
                <c:pt idx="1">
                  <c:v>Medway Maritime Hospital (175)</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(181)</c:v>
                </c:pt>
                <c:pt idx="1">
                  <c:v>Medway Maritime Hospital (175)</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3.9536362072235152</c:v>
                </c:pt>
                <c:pt idx="1">
                  <c:v>3.970725131155179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Medway Maritime Hospital (337)</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Medway Maritime Hospital (337)</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Medway Maritime Hospital (337)</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Medway Maritime Hospital (337)</c:v>
                </c:pt>
                <c:pt idx="2">
                  <c:v>Sheppey Community Hospital (-)</c:v>
                </c:pt>
              </c:strCache>
            </c:strRef>
          </c:cat>
          <c:val>
            <c:numRef>
              <c:f>Sheet1!$G$2:$G$4</c:f>
              <c:numCache>
                <c:formatCode>0.0;;</c:formatCode>
                <c:ptCount val="3"/>
                <c:pt idx="0">
                  <c:v>9.2454074594274616</c:v>
                </c:pt>
                <c:pt idx="1">
                  <c:v>9.2544780322296116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Medway Maritime Hospital (337)</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Medway Maritime Hospital (337)</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Medway Maritime Hospital (337)</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0.75459254057253844</c:v>
                </c:pt>
                <c:pt idx="1">
                  <c:v>0.74552196777038837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Medway Maritime Hospital (359)</c:v>
                </c:pt>
                <c:pt idx="2">
                  <c:v>Sheppey Community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Medway Maritime Hospital (359)</c:v>
                </c:pt>
                <c:pt idx="2">
                  <c:v>Sheppey Community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Medway Maritime Hospital (359)</c:v>
                </c:pt>
                <c:pt idx="2">
                  <c:v>Sheppey Community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Medway Maritime Hospital (359)</c:v>
                </c:pt>
                <c:pt idx="2">
                  <c:v>Sheppey Community Hospital (-)</c:v>
                </c:pt>
              </c:strCache>
            </c:strRef>
          </c:cat>
          <c:val>
            <c:numRef>
              <c:f>Sheet1!$G$2:$G$4</c:f>
              <c:numCache>
                <c:formatCode>0.0;;</c:formatCode>
                <c:ptCount val="3"/>
                <c:pt idx="0">
                  <c:v>8.3643961572018473</c:v>
                </c:pt>
                <c:pt idx="1">
                  <c:v>8.4071623134945721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Medway Maritime Hospital (359)</c:v>
                </c:pt>
                <c:pt idx="2">
                  <c:v>Sheppey Community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Medway Maritime Hospital (359)</c:v>
                </c:pt>
                <c:pt idx="2">
                  <c:v>Sheppey Community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Medway Maritime Hospital (359)</c:v>
                </c:pt>
                <c:pt idx="2">
                  <c:v>Sheppey Community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1.6356038427981527</c:v>
                </c:pt>
                <c:pt idx="1">
                  <c:v>1.5928376865054279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Medway Maritime Hospital (381)</c:v>
                </c:pt>
                <c:pt idx="2">
                  <c:v>Sheppey Community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Medway Maritime Hospital (381)</c:v>
                </c:pt>
                <c:pt idx="2">
                  <c:v>Sheppey Community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Medway Maritime Hospital (381)</c:v>
                </c:pt>
                <c:pt idx="2">
                  <c:v>Sheppey Community Hospital (-)</c:v>
                </c:pt>
              </c:strCache>
            </c:strRef>
          </c:cat>
          <c:val>
            <c:numRef>
              <c:f>Sheet1!$F$2:$F$4</c:f>
              <c:numCache>
                <c:formatCode>0.0;;</c:formatCode>
                <c:ptCount val="3"/>
                <c:pt idx="0">
                  <c:v>0</c:v>
                </c:pt>
                <c:pt idx="1">
                  <c:v>8.7789437414161107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Medway Maritime Hospital (381)</c:v>
                </c:pt>
                <c:pt idx="2">
                  <c:v>Sheppey Community Hospital (-)</c:v>
                </c:pt>
              </c:strCache>
            </c:strRef>
          </c:cat>
          <c:val>
            <c:numRef>
              <c:f>Sheet1!$G$2:$G$4</c:f>
              <c:numCache>
                <c:formatCode>0.0;;</c:formatCode>
                <c:ptCount val="3"/>
                <c:pt idx="0">
                  <c:v>8.7730200662054063</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Medway Maritime Hospital (381)</c:v>
                </c:pt>
                <c:pt idx="2">
                  <c:v>Sheppey Community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Medway Maritime Hospital (381)</c:v>
                </c:pt>
                <c:pt idx="2">
                  <c:v>Sheppey Community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Medway Maritime Hospital (381)</c:v>
                </c:pt>
                <c:pt idx="2">
                  <c:v>Sheppey Community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1.2269799337945937</c:v>
                </c:pt>
                <c:pt idx="1">
                  <c:v>1.2210562585838893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Medway Maritime Hospital (377)</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Medway Maritime Hospital (377)</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Medway Maritime Hospital (377)</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Medway Maritime Hospital (377)</c:v>
                </c:pt>
                <c:pt idx="2">
                  <c:v>Sheppey Community Hospital (-)</c:v>
                </c:pt>
              </c:strCache>
            </c:strRef>
          </c:cat>
          <c:val>
            <c:numRef>
              <c:f>Sheet1!$G$2:$G$4</c:f>
              <c:numCache>
                <c:formatCode>0.0;;</c:formatCode>
                <c:ptCount val="3"/>
                <c:pt idx="0">
                  <c:v>8.6145694738399161</c:v>
                </c:pt>
                <c:pt idx="1">
                  <c:v>8.6346295191071043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Medway Maritime Hospital (377)</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Medway Maritime Hospital (377)</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Medway Maritime Hospital (377)</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1.3854305261600839</c:v>
                </c:pt>
                <c:pt idx="1">
                  <c:v>1.3653704808928957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(357)</c:v>
                </c:pt>
                <c:pt idx="1">
                  <c:v>Medway Maritime Hospital (347)</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(357)</c:v>
                </c:pt>
                <c:pt idx="1">
                  <c:v>Medway Maritime Hospital (347)</c:v>
                </c:pt>
                <c:pt idx="2">
                  <c:v>Sheppey Community Hospital (-)</c:v>
                </c:pt>
              </c:strCache>
            </c:strRef>
          </c:cat>
          <c:val>
            <c:numRef>
              <c:f>Sheet1!$E$2:$E$4</c:f>
              <c:numCache>
                <c:formatCode>0.0;;</c:formatCode>
                <c:ptCount val="3"/>
                <c:pt idx="0">
                  <c:v>7.9768316442780671</c:v>
                </c:pt>
                <c:pt idx="1">
                  <c:v>8.0084672264161654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(357)</c:v>
                </c:pt>
                <c:pt idx="1">
                  <c:v>Medway Maritime Hospital (347)</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(357)</c:v>
                </c:pt>
                <c:pt idx="1">
                  <c:v>Medway Maritime Hospital (347)</c:v>
                </c:pt>
                <c:pt idx="2">
                  <c:v>Sheppey Community Hospital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(357)</c:v>
                </c:pt>
                <c:pt idx="1">
                  <c:v>Medway Maritime Hospital (347)</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(357)</c:v>
                </c:pt>
                <c:pt idx="1">
                  <c:v>Medway Maritime Hospital (347)</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(357)</c:v>
                </c:pt>
                <c:pt idx="1">
                  <c:v>Medway Maritime Hospital (347)</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2.0231683557219329</c:v>
                </c:pt>
                <c:pt idx="1">
                  <c:v>1.9915327735838346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Medway Maritime Hospital (378)</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Medway Maritime Hospital (378)</c:v>
                </c:pt>
                <c:pt idx="2">
                  <c:v>Sheppey Community Hospital (-)</c:v>
                </c:pt>
              </c:strCache>
            </c:strRef>
          </c:cat>
          <c:val>
            <c:numRef>
              <c:f>Sheet1!$E$2:$E$4</c:f>
              <c:numCache>
                <c:formatCode>0.0;;</c:formatCode>
                <c:ptCount val="3"/>
                <c:pt idx="0">
                  <c:v>8.4376438906907438</c:v>
                </c:pt>
                <c:pt idx="1">
                  <c:v>8.4491912328356431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Medway Maritime Hospital (378)</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Medway Maritime Hospital (378)</c:v>
                </c:pt>
                <c:pt idx="2">
                  <c:v>Sheppey Community Hospital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Medway Maritime Hospital (378)</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Medway Maritime Hospital (378)</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Medway Maritime Hospital (378)</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1.5623561093092562</c:v>
                </c:pt>
                <c:pt idx="1">
                  <c:v>1.5508087671643569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Medway Maritime Hospital (375)</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Medway Maritime Hospital (375)</c:v>
                </c:pt>
                <c:pt idx="2">
                  <c:v>Sheppey Community Hospital (-)</c:v>
                </c:pt>
              </c:strCache>
            </c:strRef>
          </c:cat>
          <c:val>
            <c:numRef>
              <c:f>Sheet1!$E$2:$E$4</c:f>
              <c:numCache>
                <c:formatCode>0.0;;</c:formatCode>
                <c:ptCount val="3"/>
                <c:pt idx="0">
                  <c:v>8.2476059029654571</c:v>
                </c:pt>
                <c:pt idx="1">
                  <c:v>8.287633975701608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Medway Maritime Hospital (375)</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Medway Maritime Hospital (375)</c:v>
                </c:pt>
                <c:pt idx="2">
                  <c:v>Sheppey Community Hospital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Medway Maritime Hospital (375)</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Medway Maritime Hospital (375)</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Medway Maritime Hospital (375)</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1.7523940970345429</c:v>
                </c:pt>
                <c:pt idx="1">
                  <c:v>1.712366024298392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Medway Maritime Hospital (377)</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Medway Maritime Hospital (377)</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Medway Maritime Hospital (377)</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Medway Maritime Hospital (377)</c:v>
                </c:pt>
                <c:pt idx="2">
                  <c:v>Sheppey Community Hospital (-)</c:v>
                </c:pt>
              </c:strCache>
            </c:strRef>
          </c:cat>
          <c:val>
            <c:numRef>
              <c:f>Sheet1!$G$2:$G$4</c:f>
              <c:numCache>
                <c:formatCode>0.0;;</c:formatCode>
                <c:ptCount val="3"/>
                <c:pt idx="0">
                  <c:v>7.2547978074957422</c:v>
                </c:pt>
                <c:pt idx="1">
                  <c:v>7.282341658066434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Medway Maritime Hospital (377)</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Medway Maritime Hospital (377)</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Medway Maritime Hospital (377)</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2.7452021925042578</c:v>
                </c:pt>
                <c:pt idx="1">
                  <c:v>2.717658341933566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Medway Maritime Hospital (339)</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Medway Maritime Hospital (339)</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Medway Maritime Hospital (339)</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Medway Maritime Hospital (339)</c:v>
                </c:pt>
                <c:pt idx="2">
                  <c:v>Sheppey Community Hospital (-)</c:v>
                </c:pt>
              </c:strCache>
            </c:strRef>
          </c:cat>
          <c:val>
            <c:numRef>
              <c:f>Sheet1!$G$2:$G$4</c:f>
              <c:numCache>
                <c:formatCode>0.0;;</c:formatCode>
                <c:ptCount val="3"/>
                <c:pt idx="0">
                  <c:v>7.32526196091227</c:v>
                </c:pt>
                <c:pt idx="1">
                  <c:v>7.3044580357637727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Medway Maritime Hospital (339)</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Medway Maritime Hospital (339)</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Medway Maritime Hospital (339)</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2.67473803908773</c:v>
                </c:pt>
                <c:pt idx="1">
                  <c:v>2.6955419642362273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Medway Maritime Hospital (363)</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Medway Maritime Hospital (363)</c:v>
                </c:pt>
                <c:pt idx="2">
                  <c:v>Sheppey Community Hospital (-)</c:v>
                </c:pt>
              </c:strCache>
            </c:strRef>
          </c:cat>
          <c:val>
            <c:numRef>
              <c:f>Sheet1!$E$2:$E$4</c:f>
              <c:numCache>
                <c:formatCode>0.0;;</c:formatCode>
                <c:ptCount val="3"/>
                <c:pt idx="0">
                  <c:v>6.7756091444938003</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Medway Maritime Hospital (363)</c:v>
                </c:pt>
                <c:pt idx="2">
                  <c:v>Sheppey Community Hospital (-)</c:v>
                </c:pt>
              </c:strCache>
            </c:strRef>
          </c:cat>
          <c:val>
            <c:numRef>
              <c:f>Sheet1!$F$2:$F$4</c:f>
              <c:numCache>
                <c:formatCode>0.0;;</c:formatCode>
                <c:ptCount val="3"/>
                <c:pt idx="0">
                  <c:v>0</c:v>
                </c:pt>
                <c:pt idx="1">
                  <c:v>6.7761152506478819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Medway Maritime Hospital (363)</c:v>
                </c:pt>
                <c:pt idx="2">
                  <c:v>Sheppey Community Hospital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Medway Maritime Hospital (363)</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Medway Maritime Hospital (363)</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Medway Maritime Hospital (363)</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3.2243908555061997</c:v>
                </c:pt>
                <c:pt idx="1">
                  <c:v>3.2238847493521181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Medway Maritime Hospital (370)</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Medway Maritime Hospital (370)</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Medway Maritime Hospital (370)</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Medway Maritime Hospital (370)</c:v>
                </c:pt>
                <c:pt idx="2">
                  <c:v>Sheppey Community Hospital (-)</c:v>
                </c:pt>
              </c:strCache>
            </c:strRef>
          </c:cat>
          <c:val>
            <c:numRef>
              <c:f>Sheet1!$G$2:$G$4</c:f>
              <c:numCache>
                <c:formatCode>0.0;;</c:formatCode>
                <c:ptCount val="3"/>
                <c:pt idx="0">
                  <c:v>8.7380614262225382</c:v>
                </c:pt>
                <c:pt idx="1">
                  <c:v>8.7304378311744291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Medway Maritime Hospital (370)</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Medway Maritime Hospital (370)</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Medway Maritime Hospital (370)</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1.2619385737774618</c:v>
                </c:pt>
                <c:pt idx="1">
                  <c:v>1.2695621688255709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(339)</c:v>
                </c:pt>
                <c:pt idx="1">
                  <c:v>Medway Maritime Hospital (328)</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(339)</c:v>
                </c:pt>
                <c:pt idx="1">
                  <c:v>Medway Maritime Hospital (328)</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(339)</c:v>
                </c:pt>
                <c:pt idx="1">
                  <c:v>Medway Maritime Hospital (328)</c:v>
                </c:pt>
                <c:pt idx="2">
                  <c:v>Sheppey Community Hospital (-)</c:v>
                </c:pt>
              </c:strCache>
            </c:strRef>
          </c:cat>
          <c:val>
            <c:numRef>
              <c:f>Sheet1!$F$2:$F$4</c:f>
              <c:numCache>
                <c:formatCode>0.0;;</c:formatCode>
                <c:ptCount val="3"/>
                <c:pt idx="0">
                  <c:v>7.2638263063320654</c:v>
                </c:pt>
                <c:pt idx="1">
                  <c:v>7.2303915235094767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(339)</c:v>
                </c:pt>
                <c:pt idx="1">
                  <c:v>Medway Maritime Hospital (328)</c:v>
                </c:pt>
                <c:pt idx="2">
                  <c:v>Sheppey Community Hospital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(339)</c:v>
                </c:pt>
                <c:pt idx="1">
                  <c:v>Medway Maritime Hospital (328)</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(339)</c:v>
                </c:pt>
                <c:pt idx="1">
                  <c:v>Medway Maritime Hospital (328)</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(339)</c:v>
                </c:pt>
                <c:pt idx="1">
                  <c:v>Medway Maritime Hospital (328)</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2.7361736936679346</c:v>
                </c:pt>
                <c:pt idx="1">
                  <c:v>2.7696084764905233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Medway Maritime Hospital (375)</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Medway Maritime Hospital (375)</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Medway Maritime Hospital (375)</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Medway Maritime Hospital (375)</c:v>
                </c:pt>
                <c:pt idx="2">
                  <c:v>Sheppey Community Hospital (-)</c:v>
                </c:pt>
              </c:strCache>
            </c:strRef>
          </c:cat>
          <c:val>
            <c:numRef>
              <c:f>Sheet1!$G$2:$G$4</c:f>
              <c:numCache>
                <c:formatCode>0.0;;</c:formatCode>
                <c:ptCount val="3"/>
                <c:pt idx="0">
                  <c:v>9.427697258355284</c:v>
                </c:pt>
                <c:pt idx="1">
                  <c:v>9.4295358276637256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Medway Maritime Hospital (375)</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Medway Maritime Hospital (375)</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Medway Maritime Hospital (375)</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0.57230274164471595</c:v>
                </c:pt>
                <c:pt idx="1">
                  <c:v>0.57046417233627444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Medway Maritime Hospital (324)</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Medway Maritime Hospital (324)</c:v>
                </c:pt>
                <c:pt idx="2">
                  <c:v>Sheppey Community Hospital (-)</c:v>
                </c:pt>
              </c:strCache>
            </c:strRef>
          </c:cat>
          <c:val>
            <c:numRef>
              <c:f>Sheet1!$E$2:$E$4</c:f>
              <c:numCache>
                <c:formatCode>0.0;;</c:formatCode>
                <c:ptCount val="3"/>
                <c:pt idx="0">
                  <c:v>8.4665604367846985</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Medway Maritime Hospital (324)</c:v>
                </c:pt>
                <c:pt idx="2">
                  <c:v>Sheppey Community Hospital (-)</c:v>
                </c:pt>
              </c:strCache>
            </c:strRef>
          </c:cat>
          <c:val>
            <c:numRef>
              <c:f>Sheet1!$F$2:$F$4</c:f>
              <c:numCache>
                <c:formatCode>0.0;;</c:formatCode>
                <c:ptCount val="3"/>
                <c:pt idx="0">
                  <c:v>0</c:v>
                </c:pt>
                <c:pt idx="1">
                  <c:v>8.4737983645861696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Medway Maritime Hospital (324)</c:v>
                </c:pt>
                <c:pt idx="2">
                  <c:v>Sheppey Community Hospital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Medway Maritime Hospital (324)</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Medway Maritime Hospital (324)</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Medway Maritime Hospital (324)</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1.5334395632153015</c:v>
                </c:pt>
                <c:pt idx="1">
                  <c:v>1.5262016354138304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(363)</c:v>
                </c:pt>
                <c:pt idx="1">
                  <c:v>Medway Maritime Hospital (352)</c:v>
                </c:pt>
                <c:pt idx="2">
                  <c:v>Sheppey Community Hospital (-)</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(363)</c:v>
                </c:pt>
                <c:pt idx="1">
                  <c:v>Medway Maritime Hospital (352)</c:v>
                </c:pt>
                <c:pt idx="2">
                  <c:v>Sheppey Community Hospital (-)</c:v>
                </c:pt>
              </c:strCache>
            </c:strRef>
          </c:cat>
          <c:val>
            <c:numRef>
              <c:f>Sheet1!$E$2:$E$4</c:f>
              <c:numCache>
                <c:formatCode>0.0;;</c:formatCode>
                <c:ptCount val="3"/>
                <c:pt idx="0">
                  <c:v>7.8805455515547598</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(363)</c:v>
                </c:pt>
                <c:pt idx="1">
                  <c:v>Medway Maritime Hospital (352)</c:v>
                </c:pt>
                <c:pt idx="2">
                  <c:v>Sheppey Community Hospital (-)</c:v>
                </c:pt>
              </c:strCache>
            </c:strRef>
          </c:cat>
          <c:val>
            <c:numRef>
              <c:f>Sheet1!$F$2:$F$4</c:f>
              <c:numCache>
                <c:formatCode>0.0;;</c:formatCode>
                <c:ptCount val="3"/>
                <c:pt idx="0">
                  <c:v>0</c:v>
                </c:pt>
                <c:pt idx="1">
                  <c:v>7.8563686158896937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(363)</c:v>
                </c:pt>
                <c:pt idx="1">
                  <c:v>Medway Maritime Hospital (352)</c:v>
                </c:pt>
                <c:pt idx="2">
                  <c:v>Sheppey Community Hospital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(363)</c:v>
                </c:pt>
                <c:pt idx="1">
                  <c:v>Medway Maritime Hospital (352)</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(363)</c:v>
                </c:pt>
                <c:pt idx="1">
                  <c:v>Medway Maritime Hospital (352)</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(363)</c:v>
                </c:pt>
                <c:pt idx="1">
                  <c:v>Medway Maritime Hospital (352)</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2.1194544484452402</c:v>
                </c:pt>
                <c:pt idx="1">
                  <c:v>2.1436313841103063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Medway Maritime Hospital (58)</c:v>
                </c:pt>
                <c:pt idx="2">
                  <c:v>Sheppey Community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Medway Maritime Hospital (58)</c:v>
                </c:pt>
                <c:pt idx="2">
                  <c:v>Sheppey Community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Medway Maritime Hospital (58)</c:v>
                </c:pt>
                <c:pt idx="2">
                  <c:v>Sheppey Community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Medway Maritime Hospital (58)</c:v>
                </c:pt>
                <c:pt idx="2">
                  <c:v>Sheppey Community Hospital (-)</c:v>
                </c:pt>
              </c:strCache>
            </c:strRef>
          </c:cat>
          <c:val>
            <c:numRef>
              <c:f>Sheet1!$G$2:$G$4</c:f>
              <c:numCache>
                <c:formatCode>0.0;;</c:formatCode>
                <c:ptCount val="3"/>
                <c:pt idx="0">
                  <c:v>8.1050536420957435</c:v>
                </c:pt>
                <c:pt idx="1">
                  <c:v>8.0610142730875758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Medway Maritime Hospital (58)</c:v>
                </c:pt>
                <c:pt idx="2">
                  <c:v>Sheppey Community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Medway Maritime Hospital (58)</c:v>
                </c:pt>
                <c:pt idx="2">
                  <c:v>Sheppey Community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Medway Maritime Hospital (58)</c:v>
                </c:pt>
                <c:pt idx="2">
                  <c:v>Sheppey Community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1.8949463579042565</c:v>
                </c:pt>
                <c:pt idx="1">
                  <c:v>1.9389857269124242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Medway Maritime Hospital (56)</c:v>
                </c:pt>
                <c:pt idx="2">
                  <c:v>Sheppey Community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Medway Maritime Hospital (56)</c:v>
                </c:pt>
                <c:pt idx="2">
                  <c:v>Sheppey Community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Medway Maritime Hospital (56)</c:v>
                </c:pt>
                <c:pt idx="2">
                  <c:v>Sheppey Community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Medway Maritime Hospital (56)</c:v>
                </c:pt>
                <c:pt idx="2">
                  <c:v>Sheppey Community Hospital (-)</c:v>
                </c:pt>
              </c:strCache>
            </c:strRef>
          </c:cat>
          <c:val>
            <c:numRef>
              <c:f>Sheet1!$G$2:$G$4</c:f>
              <c:numCache>
                <c:formatCode>0.0;;</c:formatCode>
                <c:ptCount val="3"/>
                <c:pt idx="0">
                  <c:v>7.447592740673425</c:v>
                </c:pt>
                <c:pt idx="1">
                  <c:v>7.3774791652904268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Medway Maritime Hospital (56)</c:v>
                </c:pt>
                <c:pt idx="2">
                  <c:v>Sheppey Community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Medway Maritime Hospital (56)</c:v>
                </c:pt>
                <c:pt idx="2">
                  <c:v>Sheppey Community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Medway Maritime Hospital (56)</c:v>
                </c:pt>
                <c:pt idx="2">
                  <c:v>Sheppey Community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2.552407259326575</c:v>
                </c:pt>
                <c:pt idx="1">
                  <c:v>2.6225208347095732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Medway Maritime Hospital (31)</c:v>
                </c:pt>
                <c:pt idx="2">
                  <c:v>Sheppey Community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Medway Maritime Hospital (31)</c:v>
                </c:pt>
                <c:pt idx="2">
                  <c:v>Sheppey Community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Medway Maritime Hospital (31)</c:v>
                </c:pt>
                <c:pt idx="2">
                  <c:v>Sheppey Community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Medway Maritime Hospital (31)</c:v>
                </c:pt>
                <c:pt idx="2">
                  <c:v>Sheppey Community Hospital (-)</c:v>
                </c:pt>
              </c:strCache>
            </c:strRef>
          </c:cat>
          <c:val>
            <c:numRef>
              <c:f>Sheet1!$G$2:$G$4</c:f>
              <c:numCache>
                <c:formatCode>0.0;;</c:formatCode>
                <c:ptCount val="3"/>
                <c:pt idx="0">
                  <c:v>7.1836182477688011</c:v>
                </c:pt>
                <c:pt idx="1">
                  <c:v>7.0939611881269782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Medway Maritime Hospital (31)</c:v>
                </c:pt>
                <c:pt idx="2">
                  <c:v>Sheppey Community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Medway Maritime Hospital (31)</c:v>
                </c:pt>
                <c:pt idx="2">
                  <c:v>Sheppey Community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Medway Maritime Hospital (31)</c:v>
                </c:pt>
                <c:pt idx="2">
                  <c:v>Sheppey Community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2.8163817522311989</c:v>
                </c:pt>
                <c:pt idx="1">
                  <c:v>2.9060388118730218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Medway Maritime Hospital (134)</c:v>
                </c:pt>
                <c:pt idx="2">
                  <c:v>Sheppey Community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Medway Maritime Hospital (134)</c:v>
                </c:pt>
                <c:pt idx="2">
                  <c:v>Sheppey Community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Medway Maritime Hospital (134)</c:v>
                </c:pt>
                <c:pt idx="2">
                  <c:v>Sheppey Community Hospital (-)</c:v>
                </c:pt>
              </c:strCache>
            </c:strRef>
          </c:cat>
          <c:val>
            <c:numRef>
              <c:f>Sheet1!$F$2:$F$4</c:f>
              <c:numCache>
                <c:formatCode>0.0;;</c:formatCode>
                <c:ptCount val="3"/>
                <c:pt idx="0">
                  <c:v>7.7302287158499619</c:v>
                </c:pt>
                <c:pt idx="1">
                  <c:v>7.6245706542244136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Medway Maritime Hospital (134)</c:v>
                </c:pt>
                <c:pt idx="2">
                  <c:v>Sheppey Community Hospital (-)</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Medway Maritime Hospital (134)</c:v>
                </c:pt>
                <c:pt idx="2">
                  <c:v>Sheppey Community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Medway Maritime Hospital (134)</c:v>
                </c:pt>
                <c:pt idx="2">
                  <c:v>Sheppey Community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Medway Maritime Hospital (134)</c:v>
                </c:pt>
                <c:pt idx="2">
                  <c:v>Sheppey Community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2.2697712841500381</c:v>
                </c:pt>
                <c:pt idx="1">
                  <c:v>2.3754293457755864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(87)</c:v>
                </c:pt>
                <c:pt idx="1">
                  <c:v>Medway Maritime Hospital (84)</c:v>
                </c:pt>
                <c:pt idx="2">
                  <c:v>Sheppey Community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(87)</c:v>
                </c:pt>
                <c:pt idx="1">
                  <c:v>Medway Maritime Hospital (84)</c:v>
                </c:pt>
                <c:pt idx="2">
                  <c:v>Sheppey Community Hospital (-)</c:v>
                </c:pt>
              </c:strCache>
            </c:strRef>
          </c:cat>
          <c:val>
            <c:numRef>
              <c:f>Sheet1!$E$2:$E$4</c:f>
              <c:numCache>
                <c:formatCode>0.0;;</c:formatCode>
                <c:ptCount val="3"/>
                <c:pt idx="0">
                  <c:v>6.6777559475943056</c:v>
                </c:pt>
                <c:pt idx="1">
                  <c:v>6.6759708921783059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(87)</c:v>
                </c:pt>
                <c:pt idx="1">
                  <c:v>Medway Maritime Hospital (84)</c:v>
                </c:pt>
                <c:pt idx="2">
                  <c:v>Sheppey Community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(87)</c:v>
                </c:pt>
                <c:pt idx="1">
                  <c:v>Medway Maritime Hospital (84)</c:v>
                </c:pt>
                <c:pt idx="2">
                  <c:v>Sheppey Community Hospital (-)</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(87)</c:v>
                </c:pt>
                <c:pt idx="1">
                  <c:v>Medway Maritime Hospital (84)</c:v>
                </c:pt>
                <c:pt idx="2">
                  <c:v>Sheppey Community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(87)</c:v>
                </c:pt>
                <c:pt idx="1">
                  <c:v>Medway Maritime Hospital (84)</c:v>
                </c:pt>
                <c:pt idx="2">
                  <c:v>Sheppey Community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(87)</c:v>
                </c:pt>
                <c:pt idx="1">
                  <c:v>Medway Maritime Hospital (84)</c:v>
                </c:pt>
                <c:pt idx="2">
                  <c:v>Sheppey Community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3.3222440524056944</c:v>
                </c:pt>
                <c:pt idx="1">
                  <c:v>3.3240291078216941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(68)</c:v>
                </c:pt>
                <c:pt idx="1">
                  <c:v>Medway Maritime Hospital (67)</c:v>
                </c:pt>
                <c:pt idx="2">
                  <c:v>Sheppey Community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(68)</c:v>
                </c:pt>
                <c:pt idx="1">
                  <c:v>Medway Maritime Hospital (67)</c:v>
                </c:pt>
                <c:pt idx="2">
                  <c:v>Sheppey Community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(68)</c:v>
                </c:pt>
                <c:pt idx="1">
                  <c:v>Medway Maritime Hospital (67)</c:v>
                </c:pt>
                <c:pt idx="2">
                  <c:v>Sheppey Community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(68)</c:v>
                </c:pt>
                <c:pt idx="1">
                  <c:v>Medway Maritime Hospital (67)</c:v>
                </c:pt>
                <c:pt idx="2">
                  <c:v>Sheppey Community Hospital (-)</c:v>
                </c:pt>
              </c:strCache>
            </c:strRef>
          </c:cat>
          <c:val>
            <c:numRef>
              <c:f>Sheet1!$G$2:$G$4</c:f>
              <c:numCache>
                <c:formatCode>0.0;;</c:formatCode>
                <c:ptCount val="3"/>
                <c:pt idx="0">
                  <c:v>5.2600712186168348</c:v>
                </c:pt>
                <c:pt idx="1">
                  <c:v>5.2082579408469014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(68)</c:v>
                </c:pt>
                <c:pt idx="1">
                  <c:v>Medway Maritime Hospital (67)</c:v>
                </c:pt>
                <c:pt idx="2">
                  <c:v>Sheppey Community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(68)</c:v>
                </c:pt>
                <c:pt idx="1">
                  <c:v>Medway Maritime Hospital (67)</c:v>
                </c:pt>
                <c:pt idx="2">
                  <c:v>Sheppey Community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(68)</c:v>
                </c:pt>
                <c:pt idx="1">
                  <c:v>Medway Maritime Hospital (67)</c:v>
                </c:pt>
                <c:pt idx="2">
                  <c:v>Sheppey Community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4.7399287813831652</c:v>
                </c:pt>
                <c:pt idx="1">
                  <c:v>4.7917420591530986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(83)</c:v>
                </c:pt>
                <c:pt idx="1">
                  <c:v>Medway Maritime Hospital (82)</c:v>
                </c:pt>
                <c:pt idx="2">
                  <c:v>Sheppey Community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(83)</c:v>
                </c:pt>
                <c:pt idx="1">
                  <c:v>Medway Maritime Hospital (82)</c:v>
                </c:pt>
                <c:pt idx="2">
                  <c:v>Sheppey Community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(83)</c:v>
                </c:pt>
                <c:pt idx="1">
                  <c:v>Medway Maritime Hospital (82)</c:v>
                </c:pt>
                <c:pt idx="2">
                  <c:v>Sheppey Community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(83)</c:v>
                </c:pt>
                <c:pt idx="1">
                  <c:v>Medway Maritime Hospital (82)</c:v>
                </c:pt>
                <c:pt idx="2">
                  <c:v>Sheppey Community Hospital (-)</c:v>
                </c:pt>
              </c:strCache>
            </c:strRef>
          </c:cat>
          <c:val>
            <c:numRef>
              <c:f>Sheet1!$G$2:$G$4</c:f>
              <c:numCache>
                <c:formatCode>0.0;;</c:formatCode>
                <c:ptCount val="3"/>
                <c:pt idx="0">
                  <c:v>6.4477468553933486</c:v>
                </c:pt>
                <c:pt idx="1">
                  <c:v>6.4615630624831173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(83)</c:v>
                </c:pt>
                <c:pt idx="1">
                  <c:v>Medway Maritime Hospital (82)</c:v>
                </c:pt>
                <c:pt idx="2">
                  <c:v>Sheppey Community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(83)</c:v>
                </c:pt>
                <c:pt idx="1">
                  <c:v>Medway Maritime Hospital (82)</c:v>
                </c:pt>
                <c:pt idx="2">
                  <c:v>Sheppey Community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(83)</c:v>
                </c:pt>
                <c:pt idx="1">
                  <c:v>Medway Maritime Hospital (82)</c:v>
                </c:pt>
                <c:pt idx="2">
                  <c:v>Sheppey Community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3.5522531446066514</c:v>
                </c:pt>
                <c:pt idx="1">
                  <c:v>3.5384369375168827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(84)</c:v>
                </c:pt>
                <c:pt idx="1">
                  <c:v>Medway Maritime Hospital (83)</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(84)</c:v>
                </c:pt>
                <c:pt idx="1">
                  <c:v>Medway Maritime Hospital (83)</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(84)</c:v>
                </c:pt>
                <c:pt idx="1">
                  <c:v>Medway Maritime Hospital (83)</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(84)</c:v>
                </c:pt>
                <c:pt idx="1">
                  <c:v>Medway Maritime Hospital (83)</c:v>
                </c:pt>
                <c:pt idx="2">
                  <c:v>Sheppey Community Hospital (-)</c:v>
                </c:pt>
              </c:strCache>
            </c:strRef>
          </c:cat>
          <c:val>
            <c:numRef>
              <c:f>Sheet1!$G$2:$G$4</c:f>
              <c:numCache>
                <c:formatCode>0.0;;</c:formatCode>
                <c:ptCount val="3"/>
                <c:pt idx="0">
                  <c:v>7.3621042414382094</c:v>
                </c:pt>
                <c:pt idx="1">
                  <c:v>7.3365053139406742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(84)</c:v>
                </c:pt>
                <c:pt idx="1">
                  <c:v>Medway Maritime Hospital (83)</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(84)</c:v>
                </c:pt>
                <c:pt idx="1">
                  <c:v>Medway Maritime Hospital (83)</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(84)</c:v>
                </c:pt>
                <c:pt idx="1">
                  <c:v>Medway Maritime Hospital (83)</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2.6378957585617906</c:v>
                </c:pt>
                <c:pt idx="1">
                  <c:v>2.6634946860593258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Medway Maritime Hospital (368)</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Medway Maritime Hospital (368)</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Medway Maritime Hospital (368)</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Medway Maritime Hospital (368)</c:v>
                </c:pt>
                <c:pt idx="2">
                  <c:v>Sheppey Community Hospital (-)</c:v>
                </c:pt>
              </c:strCache>
            </c:strRef>
          </c:cat>
          <c:val>
            <c:numRef>
              <c:f>Sheet1!$G$2:$G$4</c:f>
              <c:numCache>
                <c:formatCode>0.0;;</c:formatCode>
                <c:ptCount val="3"/>
                <c:pt idx="0">
                  <c:v>6.331112566173922</c:v>
                </c:pt>
                <c:pt idx="1">
                  <c:v>6.3143931983338968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Medway Maritime Hospital (368)</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Medway Maritime Hospital (368)</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Medway Maritime Hospital (368)</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3.668887433826078</c:v>
                </c:pt>
                <c:pt idx="1">
                  <c:v>3.6856068016661032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Medway Maritime Hospital (278)</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Medway Maritime Hospital (278)</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Medway Maritime Hospital (278)</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Medway Maritime Hospital (278)</c:v>
                </c:pt>
                <c:pt idx="2">
                  <c:v>Sheppey Community Hospital (-)</c:v>
                </c:pt>
              </c:strCache>
            </c:strRef>
          </c:cat>
          <c:val>
            <c:numRef>
              <c:f>Sheet1!$G$2:$G$4</c:f>
              <c:numCache>
                <c:formatCode>0.0;;</c:formatCode>
                <c:ptCount val="3"/>
                <c:pt idx="0">
                  <c:v>5.4348083911931706</c:v>
                </c:pt>
                <c:pt idx="1">
                  <c:v>5.3599259934016157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Medway Maritime Hospital (278)</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Medway Maritime Hospital (278)</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Medway Maritime Hospital (278)</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4.5651916088068294</c:v>
                </c:pt>
                <c:pt idx="1">
                  <c:v>4.6400740065983843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(156)</c:v>
                </c:pt>
                <c:pt idx="1">
                  <c:v>Medway Maritime Hospital (147)</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(156)</c:v>
                </c:pt>
                <c:pt idx="1">
                  <c:v>Medway Maritime Hospital (147)</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(156)</c:v>
                </c:pt>
                <c:pt idx="1">
                  <c:v>Medway Maritime Hospital (147)</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(156)</c:v>
                </c:pt>
                <c:pt idx="1">
                  <c:v>Medway Maritime Hospital (147)</c:v>
                </c:pt>
                <c:pt idx="2">
                  <c:v>Sheppey Community Hospital (-)</c:v>
                </c:pt>
              </c:strCache>
            </c:strRef>
          </c:cat>
          <c:val>
            <c:numRef>
              <c:f>Sheet1!$G$2:$G$4</c:f>
              <c:numCache>
                <c:formatCode>0.0;;</c:formatCode>
                <c:ptCount val="3"/>
                <c:pt idx="0">
                  <c:v>8.056355310999292</c:v>
                </c:pt>
                <c:pt idx="1">
                  <c:v>7.9640096155020794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(156)</c:v>
                </c:pt>
                <c:pt idx="1">
                  <c:v>Medway Maritime Hospital (147)</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(156)</c:v>
                </c:pt>
                <c:pt idx="1">
                  <c:v>Medway Maritime Hospital (147)</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(156)</c:v>
                </c:pt>
                <c:pt idx="1">
                  <c:v>Medway Maritime Hospital (147)</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1.943644689000708</c:v>
                </c:pt>
                <c:pt idx="1">
                  <c:v>2.0359903844979206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Medway Maritime Hospital (380)</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Medway Maritime Hospital (380)</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Medway Maritime Hospital (380)</c:v>
                </c:pt>
                <c:pt idx="2">
                  <c:v>Sheppey Community Hospital (-)</c:v>
                </c:pt>
              </c:strCache>
            </c:strRef>
          </c:cat>
          <c:val>
            <c:numRef>
              <c:f>Sheet1!$F$2:$F$4</c:f>
              <c:numCache>
                <c:formatCode>0.0;;</c:formatCode>
                <c:ptCount val="3"/>
                <c:pt idx="0">
                  <c:v>6.4408283856037016</c:v>
                </c:pt>
                <c:pt idx="1">
                  <c:v>6.4521661038240197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Medway Maritime Hospital (380)</c:v>
                </c:pt>
                <c:pt idx="2">
                  <c:v>Sheppey Community Hospital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Medway Maritime Hospital (380)</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Medway Maritime Hospital (380)</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Medway Maritime Hospital (380)</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3.5591716143962984</c:v>
                </c:pt>
                <c:pt idx="1">
                  <c:v>3.5478338961759803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Medway Maritime Hospital (364)</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Medway Maritime Hospital (364)</c:v>
                </c:pt>
                <c:pt idx="2">
                  <c:v>Sheppey Community Hospital (-)</c:v>
                </c:pt>
              </c:strCache>
            </c:strRef>
          </c:cat>
          <c:val>
            <c:numRef>
              <c:f>Sheet1!$E$2:$E$4</c:f>
              <c:numCache>
                <c:formatCode>0.0;;</c:formatCode>
                <c:ptCount val="3"/>
                <c:pt idx="0">
                  <c:v>0</c:v>
                </c:pt>
                <c:pt idx="1">
                  <c:v>7.2337710545239808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Medway Maritime Hospital (364)</c:v>
                </c:pt>
                <c:pt idx="2">
                  <c:v>Sheppey Community Hospital (-)</c:v>
                </c:pt>
              </c:strCache>
            </c:strRef>
          </c:cat>
          <c:val>
            <c:numRef>
              <c:f>Sheet1!$F$2:$F$4</c:f>
              <c:numCache>
                <c:formatCode>0.0;;</c:formatCode>
                <c:ptCount val="3"/>
                <c:pt idx="0">
                  <c:v>7.2535042155195937</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Medway Maritime Hospital (364)</c:v>
                </c:pt>
                <c:pt idx="2">
                  <c:v>Sheppey Community Hospital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Medway Maritime Hospital (364)</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Medway Maritime Hospital (364)</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Medway Maritime Hospital (364)</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2.7464957844804063</c:v>
                </c:pt>
                <c:pt idx="1">
                  <c:v>2.7662289454760192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Medway Maritime Hospital (259)</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Medway Maritime Hospital (259)</c:v>
                </c:pt>
                <c:pt idx="2">
                  <c:v>Sheppey Community Hospital (-)</c:v>
                </c:pt>
              </c:strCache>
            </c:strRef>
          </c:cat>
          <c:val>
            <c:numRef>
              <c:f>Sheet1!$E$2:$E$4</c:f>
              <c:numCache>
                <c:formatCode>0.0;;</c:formatCode>
                <c:ptCount val="3"/>
                <c:pt idx="0">
                  <c:v>0</c:v>
                </c:pt>
                <c:pt idx="1">
                  <c:v>8.7641566082764175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Medway Maritime Hospital (259)</c:v>
                </c:pt>
                <c:pt idx="2">
                  <c:v>Sheppey Community Hospital (-)</c:v>
                </c:pt>
              </c:strCache>
            </c:strRef>
          </c:cat>
          <c:val>
            <c:numRef>
              <c:f>Sheet1!$F$2:$F$4</c:f>
              <c:numCache>
                <c:formatCode>0.0;;</c:formatCode>
                <c:ptCount val="3"/>
                <c:pt idx="0">
                  <c:v>8.7508921913470505</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Medway Maritime Hospital (259)</c:v>
                </c:pt>
                <c:pt idx="2">
                  <c:v>Sheppey Community Hospital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Medway Maritime Hospital (259)</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Medway Maritime Hospital (259)</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Medway Maritime Hospital (259)</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1.2491078086529495</c:v>
                </c:pt>
                <c:pt idx="1">
                  <c:v>1.2358433917235825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(237)</c:v>
                </c:pt>
                <c:pt idx="1">
                  <c:v>Medway Maritime Hospital (229)</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(237)</c:v>
                </c:pt>
                <c:pt idx="1">
                  <c:v>Medway Maritime Hospital (229)</c:v>
                </c:pt>
                <c:pt idx="2">
                  <c:v>Sheppey Community Hospital (-)</c:v>
                </c:pt>
              </c:strCache>
            </c:strRef>
          </c:cat>
          <c:val>
            <c:numRef>
              <c:f>Sheet1!$E$2:$E$4</c:f>
              <c:numCache>
                <c:formatCode>0.0;;</c:formatCode>
                <c:ptCount val="3"/>
                <c:pt idx="0">
                  <c:v>5.4204169682623711</c:v>
                </c:pt>
                <c:pt idx="1">
                  <c:v>5.331963434245945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(237)</c:v>
                </c:pt>
                <c:pt idx="1">
                  <c:v>Medway Maritime Hospital (229)</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(237)</c:v>
                </c:pt>
                <c:pt idx="1">
                  <c:v>Medway Maritime Hospital (229)</c:v>
                </c:pt>
                <c:pt idx="2">
                  <c:v>Sheppey Community Hospital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(237)</c:v>
                </c:pt>
                <c:pt idx="1">
                  <c:v>Medway Maritime Hospital (229)</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(237)</c:v>
                </c:pt>
                <c:pt idx="1">
                  <c:v>Medway Maritime Hospital (229)</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(237)</c:v>
                </c:pt>
                <c:pt idx="1">
                  <c:v>Medway Maritime Hospital (229)</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4.5795830317376289</c:v>
                </c:pt>
                <c:pt idx="1">
                  <c:v>4.668036565754055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(317)</c:v>
                </c:pt>
                <c:pt idx="1">
                  <c:v>Medway Maritime Hospital (307)</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(317)</c:v>
                </c:pt>
                <c:pt idx="1">
                  <c:v>Medway Maritime Hospital (307)</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(317)</c:v>
                </c:pt>
                <c:pt idx="1">
                  <c:v>Medway Maritime Hospital (307)</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(317)</c:v>
                </c:pt>
                <c:pt idx="1">
                  <c:v>Medway Maritime Hospital (307)</c:v>
                </c:pt>
                <c:pt idx="2">
                  <c:v>Sheppey Community Hospital (-)</c:v>
                </c:pt>
              </c:strCache>
            </c:strRef>
          </c:cat>
          <c:val>
            <c:numRef>
              <c:f>Sheet1!$G$2:$G$4</c:f>
              <c:numCache>
                <c:formatCode>0.0;;</c:formatCode>
                <c:ptCount val="3"/>
                <c:pt idx="0">
                  <c:v>4.1365523290553918</c:v>
                </c:pt>
                <c:pt idx="1">
                  <c:v>4.1686653107721297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(317)</c:v>
                </c:pt>
                <c:pt idx="1">
                  <c:v>Medway Maritime Hospital (307)</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(317)</c:v>
                </c:pt>
                <c:pt idx="1">
                  <c:v>Medway Maritime Hospital (307)</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(317)</c:v>
                </c:pt>
                <c:pt idx="1">
                  <c:v>Medway Maritime Hospital (307)</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5.8634476709446082</c:v>
                </c:pt>
                <c:pt idx="1">
                  <c:v>5.8313346892278703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Medway Maritime Hospital (354)</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Medway Maritime Hospital (354)</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Medway Maritime Hospital (354)</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Medway Maritime Hospital (354)</c:v>
                </c:pt>
                <c:pt idx="2">
                  <c:v>Sheppey Community Hospital (-)</c:v>
                </c:pt>
              </c:strCache>
            </c:strRef>
          </c:cat>
          <c:val>
            <c:numRef>
              <c:f>Sheet1!$G$2:$G$4</c:f>
              <c:numCache>
                <c:formatCode>0.0;;</c:formatCode>
                <c:ptCount val="3"/>
                <c:pt idx="0">
                  <c:v>6.5143469199826027</c:v>
                </c:pt>
                <c:pt idx="1">
                  <c:v>6.4996974283784121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Medway Maritime Hospital (354)</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Medway Maritime Hospital (354)</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Medway Maritime Hospital (354)</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3.4856530800173973</c:v>
                </c:pt>
                <c:pt idx="1">
                  <c:v>3.5003025716215879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Medway Maritime Hospital (352)</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Medway Maritime Hospital (352)</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Medway Maritime Hospital (352)</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Medway Maritime Hospital (352)</c:v>
                </c:pt>
                <c:pt idx="2">
                  <c:v>Sheppey Community Hospital (-)</c:v>
                </c:pt>
              </c:strCache>
            </c:strRef>
          </c:cat>
          <c:val>
            <c:numRef>
              <c:f>Sheet1!$G$2:$G$4</c:f>
              <c:numCache>
                <c:formatCode>0.0;;</c:formatCode>
                <c:ptCount val="3"/>
                <c:pt idx="0">
                  <c:v>7.162644560954476</c:v>
                </c:pt>
                <c:pt idx="1">
                  <c:v>7.1754102233944659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Medway Maritime Hospital (352)</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Medway Maritime Hospital (352)</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Medway Maritime Hospital (352)</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2.837355439045524</c:v>
                </c:pt>
                <c:pt idx="1">
                  <c:v>2.8245897766055341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(201)</c:v>
                </c:pt>
                <c:pt idx="1">
                  <c:v>Medway Maritime Hospital (192)</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(201)</c:v>
                </c:pt>
                <c:pt idx="1">
                  <c:v>Medway Maritime Hospital (192)</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(201)</c:v>
                </c:pt>
                <c:pt idx="1">
                  <c:v>Medway Maritime Hospital (192)</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(201)</c:v>
                </c:pt>
                <c:pt idx="1">
                  <c:v>Medway Maritime Hospital (192)</c:v>
                </c:pt>
                <c:pt idx="2">
                  <c:v>Sheppey Community Hospital (-)</c:v>
                </c:pt>
              </c:strCache>
            </c:strRef>
          </c:cat>
          <c:val>
            <c:numRef>
              <c:f>Sheet1!$G$2:$G$4</c:f>
              <c:numCache>
                <c:formatCode>0.0;;</c:formatCode>
                <c:ptCount val="3"/>
                <c:pt idx="0">
                  <c:v>7.7692051756908747</c:v>
                </c:pt>
                <c:pt idx="1">
                  <c:v>7.7645021966004402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(201)</c:v>
                </c:pt>
                <c:pt idx="1">
                  <c:v>Medway Maritime Hospital (192)</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(201)</c:v>
                </c:pt>
                <c:pt idx="1">
                  <c:v>Medway Maritime Hospital (192)</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(201)</c:v>
                </c:pt>
                <c:pt idx="1">
                  <c:v>Medway Maritime Hospital (192)</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2.2307948243091253</c:v>
                </c:pt>
                <c:pt idx="1">
                  <c:v>2.2354978033995598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Medway Maritime Hospital (231)</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Medway Maritime Hospital (231)</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Medway Maritime Hospital (231)</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Medway Maritime Hospital (231)</c:v>
                </c:pt>
                <c:pt idx="2">
                  <c:v>Sheppey Community Hospital (-)</c:v>
                </c:pt>
              </c:strCache>
            </c:strRef>
          </c:cat>
          <c:val>
            <c:numRef>
              <c:f>Sheet1!$G$2:$G$4</c:f>
              <c:numCache>
                <c:formatCode>0.0;;</c:formatCode>
                <c:ptCount val="3"/>
                <c:pt idx="0">
                  <c:v>6.6000375805232636</c:v>
                </c:pt>
                <c:pt idx="1">
                  <c:v>6.6037408376006779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Medway Maritime Hospital (231)</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Medway Maritime Hospital (231)</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Medway Maritime Hospital (231)</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3.3999624194767364</c:v>
                </c:pt>
                <c:pt idx="1">
                  <c:v>3.3962591623993221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Medway Maritime Hospital (379)</c:v>
                </c:pt>
                <c:pt idx="2">
                  <c:v>Sheppey Community Hospital (-)</c:v>
                </c:pt>
              </c:strCache>
            </c:strRef>
          </c:cat>
          <c:val>
            <c:numRef>
              <c:f>Sheet1!$D$2:$D$4</c:f>
              <c:numCache>
                <c:formatCode>0.0;;</c:formatCode>
                <c:ptCount val="3"/>
                <c:pt idx="0">
                  <c:v>0</c:v>
                </c:pt>
                <c:pt idx="1">
                  <c:v>8.6789075876679718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Medway Maritime Hospital (379)</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Medway Maritime Hospital (379)</c:v>
                </c:pt>
                <c:pt idx="2">
                  <c:v>Sheppey Community Hospital (-)</c:v>
                </c:pt>
              </c:strCache>
            </c:strRef>
          </c:cat>
          <c:val>
            <c:numRef>
              <c:f>Sheet1!$F$2:$F$4</c:f>
              <c:numCache>
                <c:formatCode>0.0;;</c:formatCode>
                <c:ptCount val="3"/>
                <c:pt idx="0">
                  <c:v>8.6608540023485876</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Medway Maritime Hospital (379)</c:v>
                </c:pt>
                <c:pt idx="2">
                  <c:v>Sheppey Community Hospital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Medway Maritime Hospital (379)</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Medway Maritime Hospital (379)</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Medway Maritime Hospital (379)</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1.3391459976514124</c:v>
                </c:pt>
                <c:pt idx="1">
                  <c:v>1.3210924123320282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Medway Maritime Hospital (378)</c:v>
                </c:pt>
                <c:pt idx="2">
                  <c:v>Sheppey Community Hospital (-)</c:v>
                </c:pt>
              </c:strCache>
            </c:strRef>
          </c:cat>
          <c:val>
            <c:numRef>
              <c:f>Sheet1!$D$2:$D$4</c:f>
              <c:numCache>
                <c:formatCode>0.0;;</c:formatCode>
                <c:ptCount val="3"/>
                <c:pt idx="0">
                  <c:v>0</c:v>
                </c:pt>
                <c:pt idx="1">
                  <c:v>8.7456618948948588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Medway Maritime Hospital (378)</c:v>
                </c:pt>
                <c:pt idx="2">
                  <c:v>Sheppey Community Hospital (-)</c:v>
                </c:pt>
              </c:strCache>
            </c:strRef>
          </c:cat>
          <c:val>
            <c:numRef>
              <c:f>Sheet1!$E$2:$E$4</c:f>
              <c:numCache>
                <c:formatCode>0.0;;</c:formatCode>
                <c:ptCount val="3"/>
                <c:pt idx="0">
                  <c:v>8.7487940792144254</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Medway Maritime Hospital (378)</c:v>
                </c:pt>
                <c:pt idx="2">
                  <c:v>Sheppey Community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Medway Maritime Hospital (378)</c:v>
                </c:pt>
                <c:pt idx="2">
                  <c:v>Sheppey Community Hospital (-)</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Medway Maritime Hospital (378)</c:v>
                </c:pt>
                <c:pt idx="2">
                  <c:v>Sheppey Community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Medway Maritime Hospital (378)</c:v>
                </c:pt>
                <c:pt idx="2">
                  <c:v>Sheppey Community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Medway Maritime Hospital (378)</c:v>
                </c:pt>
                <c:pt idx="2">
                  <c:v>Sheppey Community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1.2512059207855746</c:v>
                </c:pt>
                <c:pt idx="1">
                  <c:v>1.2543381051051412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Medway Maritime Hospital (380)</c:v>
                </c:pt>
                <c:pt idx="2">
                  <c:v>Sheppey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Medway Maritime Hospital (380)</c:v>
                </c:pt>
                <c:pt idx="2">
                  <c:v>Sheppey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Medway Maritime Hospital (380)</c:v>
                </c:pt>
                <c:pt idx="2">
                  <c:v>Sheppey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Medway Maritime Hospital (380)</c:v>
                </c:pt>
                <c:pt idx="2">
                  <c:v>Sheppey Community Hospital (-)</c:v>
                </c:pt>
              </c:strCache>
            </c:strRef>
          </c:cat>
          <c:val>
            <c:numRef>
              <c:f>Sheet1!$G$2:$G$4</c:f>
              <c:numCache>
                <c:formatCode>0.0;;</c:formatCode>
                <c:ptCount val="3"/>
                <c:pt idx="0">
                  <c:v>7.8370838189832801</c:v>
                </c:pt>
                <c:pt idx="1">
                  <c:v>7.8545756628813557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Medway Maritime Hospital (380)</c:v>
                </c:pt>
                <c:pt idx="2">
                  <c:v>Sheppey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Medway Maritime Hospital (380)</c:v>
                </c:pt>
                <c:pt idx="2">
                  <c:v>Sheppey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Medway Maritime Hospital (380)</c:v>
                </c:pt>
                <c:pt idx="2">
                  <c:v>Sheppey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2.1629161810167199</c:v>
                </c:pt>
                <c:pt idx="1">
                  <c:v>2.1454243371186443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7.3621074916991471</c:v>
                </c:pt>
                <c:pt idx="1">
                  <c:v>7.1784736015730726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7.994973331083413</c:v>
                </c:pt>
                <c:pt idx="1">
                  <c:v>7.6851058020553156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6.0286477177809363</c:v>
                </c:pt>
                <c:pt idx="1">
                  <c:v>6.1576376762883438</c:v>
                </c:pt>
                <c:pt idx="2">
                  <c:v>6.0133003673113983</c:v>
                </c:pt>
                <c:pt idx="3">
                  <c:v>5.7622255579767074</c:v>
                </c:pt>
                <c:pt idx="4">
                  <c:v>5.9766046933001178</c:v>
                </c:pt>
                <c:pt idx="5">
                  <c:v>6.4808083658315594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6.3860616074935139</c:v>
                </c:pt>
                <c:pt idx="1">
                  <c:v>5.9843145664847466</c:v>
                </c:pt>
                <c:pt idx="2">
                  <c:v>6.3949552590202234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7.923560995846735</c:v>
                </c:pt>
                <c:pt idx="1">
                  <c:v>7.7836039832180353</c:v>
                </c:pt>
                <c:pt idx="2">
                  <c:v>7.5853301364342407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8.0861597288194691</c:v>
                </c:pt>
                <c:pt idx="1">
                  <c:v>8.1824923167085046</c:v>
                </c:pt>
                <c:pt idx="2">
                  <c:v>7.8865595529719963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9.1911904725310762</c:v>
                </c:pt>
                <c:pt idx="1">
                  <c:v>8.8580932373023078</c:v>
                </c:pt>
                <c:pt idx="2">
                  <c:v>9.0902857831228339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3.537057208811428</c:v>
                </c:pt>
                <c:pt idx="1">
                  <c:v>3.26933974387953</c:v>
                </c:pt>
                <c:pt idx="2">
                  <c:v>3.7818768208705058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8.6839949396627141</c:v>
                </c:pt>
                <c:pt idx="1">
                  <c:v>8.4843651822280197</c:v>
                </c:pt>
                <c:pt idx="2">
                  <c:v>8.2185676997778288</c:v>
                </c:pt>
                <c:pt idx="3">
                  <c:v>8.4215643311376436</c:v>
                </c:pt>
                <c:pt idx="4">
                  <c:v>8.4748635981483851</c:v>
                </c:pt>
                <c:pt idx="5">
                  <c:v>8.451328317536392</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7.7443178209211281</c:v>
                </c:pt>
                <c:pt idx="1">
                  <c:v>7.6583937822779697</c:v>
                </c:pt>
                <c:pt idx="2">
                  <c:v>7.2215300561051743</c:v>
                </c:pt>
                <c:pt idx="3">
                  <c:v>7.5555091014546516</c:v>
                </c:pt>
                <c:pt idx="4">
                  <c:v>7.6847592794960269</c:v>
                </c:pt>
                <c:pt idx="5">
                  <c:v>7.6214859058541577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8.2176964636940717</c:v>
                </c:pt>
                <c:pt idx="1">
                  <c:v>7.6503556445445096</c:v>
                </c:pt>
                <c:pt idx="2">
                  <c:v>7.4814948993619534</c:v>
                </c:pt>
                <c:pt idx="3">
                  <c:v>7.8754783529528272</c:v>
                </c:pt>
                <c:pt idx="4">
                  <c:v>7.8372482601465494</c:v>
                </c:pt>
                <c:pt idx="5">
                  <c:v>8.1222225229327236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7.9127870958452906</c:v>
                </c:pt>
                <c:pt idx="1">
                  <c:v>7.2415611966529134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5.6318788784847307</c:v>
                </c:pt>
                <c:pt idx="1">
                  <c:v>6.0463637927764848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8.8328990336551385</c:v>
                </c:pt>
                <c:pt idx="1">
                  <c:v>8.5822521730748349</c:v>
                </c:pt>
                <c:pt idx="2">
                  <c:v>9.1016464248845779</c:v>
                </c:pt>
                <c:pt idx="3">
                  <c:v>8.8793335348631128</c:v>
                </c:pt>
                <c:pt idx="4">
                  <c:v>9.1714926954163847</c:v>
                </c:pt>
                <c:pt idx="5">
                  <c:v>9.2454074594274616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8.3509142266534528</c:v>
                </c:pt>
                <c:pt idx="1">
                  <c:v>8.2382256067639421</c:v>
                </c:pt>
                <c:pt idx="2">
                  <c:v>8.1456784729164706</c:v>
                </c:pt>
                <c:pt idx="3">
                  <c:v>8.303495915301994</c:v>
                </c:pt>
                <c:pt idx="4">
                  <c:v>8.0761495440154558</c:v>
                </c:pt>
                <c:pt idx="5">
                  <c:v>8.3643961572018473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8.7733982409035161</c:v>
                </c:pt>
                <c:pt idx="1">
                  <c:v>8.7952129460018664</c:v>
                </c:pt>
                <c:pt idx="2">
                  <c:v>8.6323427857861148</c:v>
                </c:pt>
                <c:pt idx="3">
                  <c:v>8.749488010745349</c:v>
                </c:pt>
                <c:pt idx="4">
                  <c:v>8.6260317541758127</c:v>
                </c:pt>
                <c:pt idx="5">
                  <c:v>8.7730200662054063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8.3618411520825244</c:v>
                </c:pt>
                <c:pt idx="1">
                  <c:v>8.4553948464275379</c:v>
                </c:pt>
                <c:pt idx="2">
                  <c:v>8.1208929069251337</c:v>
                </c:pt>
                <c:pt idx="3">
                  <c:v>8.4861692538798792</c:v>
                </c:pt>
                <c:pt idx="4">
                  <c:v>8.5801466799551687</c:v>
                </c:pt>
                <c:pt idx="5">
                  <c:v>8.6145694738399161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8.4414701132056944</c:v>
                </c:pt>
                <c:pt idx="1">
                  <c:v>8.1492822978446569</c:v>
                </c:pt>
                <c:pt idx="2">
                  <c:v>8.0994212824700718</c:v>
                </c:pt>
                <c:pt idx="3">
                  <c:v>8.0454140056087393</c:v>
                </c:pt>
                <c:pt idx="4">
                  <c:v>8.3158668608082316</c:v>
                </c:pt>
                <c:pt idx="5">
                  <c:v>7.9768316442780671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8.6482183527391214</c:v>
                </c:pt>
                <c:pt idx="1">
                  <c:v>8.5260782751222308</c:v>
                </c:pt>
                <c:pt idx="2">
                  <c:v>8.5790336177022084</c:v>
                </c:pt>
                <c:pt idx="3">
                  <c:v>8.3519300919394137</c:v>
                </c:pt>
                <c:pt idx="4">
                  <c:v>8.5433658556209249</c:v>
                </c:pt>
                <c:pt idx="5">
                  <c:v>8.4376438906907438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8.3495994884655875</c:v>
                </c:pt>
                <c:pt idx="1">
                  <c:v>8.2000553671591287</c:v>
                </c:pt>
                <c:pt idx="2">
                  <c:v>8.1743720418599093</c:v>
                </c:pt>
                <c:pt idx="3">
                  <c:v>8.232461379952257</c:v>
                </c:pt>
                <c:pt idx="4">
                  <c:v>8.3949773983651941</c:v>
                </c:pt>
                <c:pt idx="5">
                  <c:v>8.2476059029654571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6.5256596133355131</c:v>
                </c:pt>
                <c:pt idx="1">
                  <c:v>6.4816709114135609</c:v>
                </c:pt>
                <c:pt idx="2">
                  <c:v>6.2793316784390809</c:v>
                </c:pt>
                <c:pt idx="3">
                  <c:v>6.9524576410984764</c:v>
                </c:pt>
                <c:pt idx="4">
                  <c:v>7.2355659938522612</c:v>
                </c:pt>
                <c:pt idx="5">
                  <c:v>7.2547978074957422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8.0169076459655386</c:v>
                </c:pt>
                <c:pt idx="1">
                  <c:v>7.4944825454358002</c:v>
                </c:pt>
                <c:pt idx="2">
                  <c:v>7.2069857914843842</c:v>
                </c:pt>
                <c:pt idx="3">
                  <c:v>7.1901703483811712</c:v>
                </c:pt>
                <c:pt idx="4">
                  <c:v>7.1773371978326486</c:v>
                </c:pt>
                <c:pt idx="5">
                  <c:v>7.32526196091227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6.5569068695801729</c:v>
                </c:pt>
                <c:pt idx="1">
                  <c:v>6.7863393154789016</c:v>
                </c:pt>
                <c:pt idx="2">
                  <c:v>6.4993973812571273</c:v>
                </c:pt>
                <c:pt idx="3">
                  <c:v>6.5681472921325188</c:v>
                </c:pt>
                <c:pt idx="4">
                  <c:v>6.836366950804182</c:v>
                </c:pt>
                <c:pt idx="5">
                  <c:v>6.7756091444938003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8.5023365483238962</c:v>
                </c:pt>
                <c:pt idx="1">
                  <c:v>8.5985979159883446</c:v>
                </c:pt>
                <c:pt idx="2">
                  <c:v>8.4460303059322523</c:v>
                </c:pt>
                <c:pt idx="3">
                  <c:v>8.4255562243930893</c:v>
                </c:pt>
                <c:pt idx="4">
                  <c:v>8.5797086546550183</c:v>
                </c:pt>
                <c:pt idx="5">
                  <c:v>8.7380614262225382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6.9869155586296694</c:v>
                </c:pt>
                <c:pt idx="1">
                  <c:v>7.223017223035991</c:v>
                </c:pt>
                <c:pt idx="2">
                  <c:v>6.8019762030144566</c:v>
                </c:pt>
                <c:pt idx="3">
                  <c:v>6.935182436272366</c:v>
                </c:pt>
                <c:pt idx="4">
                  <c:v>7.2703814782435021</c:v>
                </c:pt>
                <c:pt idx="5">
                  <c:v>7.2638263063320654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9.2192840364457407</c:v>
                </c:pt>
                <c:pt idx="1">
                  <c:v>9.1787335919124224</c:v>
                </c:pt>
                <c:pt idx="2">
                  <c:v>9.1813625411082977</c:v>
                </c:pt>
                <c:pt idx="3">
                  <c:v>9.1555426884037416</c:v>
                </c:pt>
                <c:pt idx="4">
                  <c:v>9.4706712230103189</c:v>
                </c:pt>
                <c:pt idx="5">
                  <c:v>9.427697258355284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8.4898093189363415</c:v>
                </c:pt>
                <c:pt idx="1">
                  <c:v>8.5670448156360308</c:v>
                </c:pt>
                <c:pt idx="2">
                  <c:v>8.6244897232151647</c:v>
                </c:pt>
                <c:pt idx="3">
                  <c:v>8.2835444682975687</c:v>
                </c:pt>
                <c:pt idx="4">
                  <c:v>8.801609475333569</c:v>
                </c:pt>
                <c:pt idx="5">
                  <c:v>8.4665604367846985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7.7783892757889213</c:v>
                </c:pt>
                <c:pt idx="1">
                  <c:v>7.6707881083516511</c:v>
                </c:pt>
                <c:pt idx="2">
                  <c:v>7.4133821834074833</c:v>
                </c:pt>
                <c:pt idx="3">
                  <c:v>7.6309160536102976</c:v>
                </c:pt>
                <c:pt idx="4">
                  <c:v>8.0247787857996062</c:v>
                </c:pt>
                <c:pt idx="5">
                  <c:v>7.8805455515547598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6.7366520157120728</c:v>
                </c:pt>
                <c:pt idx="1">
                  <c:v>6.4477468553933486</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8.0709100163188854</c:v>
                </c:pt>
                <c:pt idx="1">
                  <c:v>7.3621042414382094</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6.5438621125992258</c:v>
                </c:pt>
                <c:pt idx="1">
                  <c:v>6.4044977469554736</c:v>
                </c:pt>
                <c:pt idx="2">
                  <c:v>6.1985672931604707</c:v>
                </c:pt>
                <c:pt idx="3">
                  <c:v>6.1389752305678034</c:v>
                </c:pt>
                <c:pt idx="4">
                  <c:v>6.2904527993917849</c:v>
                </c:pt>
                <c:pt idx="5">
                  <c:v>6.331112566173922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7.7800638808851854</c:v>
                </c:pt>
                <c:pt idx="1">
                  <c:v>8.1607332810858235</c:v>
                </c:pt>
                <c:pt idx="2">
                  <c:v>7.7828441347415804</c:v>
                </c:pt>
                <c:pt idx="3">
                  <c:v>8.0222386724791264</c:v>
                </c:pt>
                <c:pt idx="4">
                  <c:v>8.3104529666267499</c:v>
                </c:pt>
                <c:pt idx="5">
                  <c:v>8.056355310999292</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6.3780846720403588</c:v>
                </c:pt>
                <c:pt idx="1">
                  <c:v>6.4452019491953898</c:v>
                </c:pt>
                <c:pt idx="2">
                  <c:v>5.7557528757142613</c:v>
                </c:pt>
                <c:pt idx="3">
                  <c:v>6.1902623579188001</c:v>
                </c:pt>
                <c:pt idx="4">
                  <c:v>6.2281174853348142</c:v>
                </c:pt>
                <c:pt idx="5">
                  <c:v>6.4408283856037016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6.6265003831065021</c:v>
                </c:pt>
                <c:pt idx="1">
                  <c:v>7.4077373448601396</c:v>
                </c:pt>
                <c:pt idx="2">
                  <c:v>7.0500048758851888</c:v>
                </c:pt>
                <c:pt idx="3">
                  <c:v>6.9087037286080299</c:v>
                </c:pt>
                <c:pt idx="4">
                  <c:v>7.4080624652730727</c:v>
                </c:pt>
                <c:pt idx="5">
                  <c:v>7.2535042155195937</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8.6286262131557852</c:v>
                </c:pt>
                <c:pt idx="1">
                  <c:v>8.4493189710426044</c:v>
                </c:pt>
                <c:pt idx="2">
                  <c:v>8.9152064368817587</c:v>
                </c:pt>
                <c:pt idx="3">
                  <c:v>8.6037403328194362</c:v>
                </c:pt>
                <c:pt idx="4">
                  <c:v>8.7508921913470505</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4.2762636212939897</c:v>
                </c:pt>
                <c:pt idx="1">
                  <c:v>4.3613313819221418</c:v>
                </c:pt>
                <c:pt idx="2">
                  <c:v>3.6452287766542391</c:v>
                </c:pt>
                <c:pt idx="3">
                  <c:v>3.7169499186820159</c:v>
                </c:pt>
                <c:pt idx="4">
                  <c:v>4.2523872883844964</c:v>
                </c:pt>
                <c:pt idx="5">
                  <c:v>4.1365523290553918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5.7212462245639726</c:v>
                </c:pt>
                <c:pt idx="1">
                  <c:v>6.1066849417202658</c:v>
                </c:pt>
                <c:pt idx="2">
                  <c:v>6.0897671125110566</c:v>
                </c:pt>
                <c:pt idx="3">
                  <c:v>6.3548256421855864</c:v>
                </c:pt>
                <c:pt idx="4">
                  <c:v>6.4691776024464858</c:v>
                </c:pt>
                <c:pt idx="5">
                  <c:v>6.5143469199826027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6.6048323947034637</c:v>
                </c:pt>
                <c:pt idx="1">
                  <c:v>6.6904244324606781</c:v>
                </c:pt>
                <c:pt idx="2">
                  <c:v>6.4012570760017056</c:v>
                </c:pt>
                <c:pt idx="3">
                  <c:v>6.4476680170813507</c:v>
                </c:pt>
                <c:pt idx="4">
                  <c:v>6.9481012681400998</c:v>
                </c:pt>
                <c:pt idx="5">
                  <c:v>7.162644560954476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7.7213746809796016</c:v>
                </c:pt>
                <c:pt idx="1">
                  <c:v>7.7748606588605513</c:v>
                </c:pt>
                <c:pt idx="2">
                  <c:v>7.4608686447245098</c:v>
                </c:pt>
                <c:pt idx="3">
                  <c:v>7.4359897498430678</c:v>
                </c:pt>
                <c:pt idx="4">
                  <c:v>7.9485115726202</c:v>
                </c:pt>
                <c:pt idx="5">
                  <c:v>7.7692051756908747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6.4850358120074416</c:v>
                </c:pt>
                <c:pt idx="1">
                  <c:v>6.6000375805232636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8.4792023943083166</c:v>
                </c:pt>
                <c:pt idx="1">
                  <c:v>8.5696249031387204</c:v>
                </c:pt>
                <c:pt idx="2">
                  <c:v>8.6608540023485876</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8.7610060261225406</c:v>
                </c:pt>
                <c:pt idx="1">
                  <c:v>8.5519312398679848</c:v>
                </c:pt>
                <c:pt idx="2">
                  <c:v>8.4222704147329672</c:v>
                </c:pt>
                <c:pt idx="3">
                  <c:v>8.4869517624008175</c:v>
                </c:pt>
                <c:pt idx="4">
                  <c:v>8.6418656150234696</c:v>
                </c:pt>
                <c:pt idx="5">
                  <c:v>8.7487940792144254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7.4767155254822679</c:v>
                </c:pt>
                <c:pt idx="1">
                  <c:v>7.5225597180990951</c:v>
                </c:pt>
                <c:pt idx="2">
                  <c:v>7.396886190824433</c:v>
                </c:pt>
                <c:pt idx="3">
                  <c:v>7.4654897989049438</c:v>
                </c:pt>
                <c:pt idx="4">
                  <c:v>7.6274980188757109</c:v>
                </c:pt>
                <c:pt idx="5">
                  <c:v>7.8370838189832801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090590"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RPA | Medway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090590"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RPA | Medway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RPA | Medway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Medway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848937589"/>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977895719"/>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84%</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34%</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396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81%</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40%</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19%</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311361157"/>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704807837"/>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815784290"/>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641503970"/>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4094512818"/>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704959503"/>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q11. Did you get enough help from staff to eat your meals?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q7_2. Were you ever prevented from sleeping at night by any of the following? Noise from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535360048"/>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103682750"/>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841716773"/>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Medway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Medway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396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Leaving hospital:</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getting enough support to recover/manage condition after leaving hospital</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a waiting list:</a:t>
            </a:r>
            <a:r>
              <a:rPr lang="en-GB" sz="1250">
                <a:solidFill>
                  <a:prstClr val="black"/>
                </a:solidFill>
                <a:latin typeface="Arial"/>
              </a:rPr>
              <a:t> </a:t>
            </a:r>
            <a:r>
              <a:rPr lang="en-GB" sz="1250" b="0">
                <a:solidFill>
                  <a:prstClr val="black"/>
                </a:solidFill>
                <a:latin typeface="Arial"/>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virtual wards:</a:t>
            </a:r>
            <a:r>
              <a:rPr lang="en-GB" sz="1250">
                <a:solidFill>
                  <a:prstClr val="black"/>
                </a:solidFill>
                <a:latin typeface="Arial"/>
              </a:rPr>
              <a:t> </a:t>
            </a:r>
            <a:r>
              <a:rPr lang="en-GB" sz="1250" b="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prevented from sleeping at night due to room temperature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Help from staff to eat:</a:t>
            </a:r>
            <a:r>
              <a:rPr lang="en-GB" sz="1250">
                <a:solidFill>
                  <a:prstClr val="black"/>
                </a:solidFill>
                <a:latin typeface="Arial"/>
              </a:rPr>
              <a:t> </a:t>
            </a:r>
            <a:r>
              <a:rPr lang="en-GB" sz="1250" b="0" noProof="0">
                <a:solidFill>
                  <a:prstClr val="black"/>
                </a:solidFill>
                <a:latin typeface="Arial"/>
              </a:rPr>
              <a:t>Patients' getting enough help from staff to eat meals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Family / carers given information to care for patient at home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prevented from sleeping at night due to noise from staff</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60376832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6224258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451554611"/>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61930533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613994203"/>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1500679893"/>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316796406"/>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43322266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67513859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2737352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92719614"/>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59085656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703354697"/>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537360979"/>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881364058"/>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487115413"/>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850286460"/>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82926431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60902536"/>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64694344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23175250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2379650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4069363868"/>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70156269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991464774"/>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3350879280"/>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4060025346"/>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843680045"/>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249491952"/>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310987121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07625631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6823276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843763030"/>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65039227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1689182549"/>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895950112"/>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92672549"/>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89776270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17922335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6429306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045171052"/>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72999277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726994901"/>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048933027"/>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73716789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74077803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55418231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413592795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5997543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221441830"/>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93013917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432866441"/>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497597985"/>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718348360"/>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118549364"/>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46880485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874906033"/>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870696597"/>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09198430"/>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393539649"/>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420107609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9388695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688232261"/>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23473531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397577479"/>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921752421"/>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191810113"/>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1813393336"/>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413742082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973478877"/>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5798123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478983185"/>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55111878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3232988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936598693"/>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26039935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17803128"/>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397852934"/>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265077873"/>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89409964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9247965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556055236"/>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71815376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4253647223"/>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422991276"/>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61188794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58240906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832862949"/>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2200913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925726131"/>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86045990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6600400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608193874"/>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76004118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034266171"/>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931479645"/>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0066135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45103132"/>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341965750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9682470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590167797"/>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60384324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616318365"/>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59008407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29041773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9299480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946530637"/>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76325926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726780641"/>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72588479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76610024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56260255"/>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9087329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884618042"/>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874926813"/>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00256466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89920198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6910665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49389635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73019695"/>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5815407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41254054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7041043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90450256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36163041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4418322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57096329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4799176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23771574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427901346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8689301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39643493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367140233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36383688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9257161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19208118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75865209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28052565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734962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187630211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52406154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307968017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9008161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0572059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322678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1943003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45264060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64058246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73112107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2233161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82319591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42740727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17916505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74190196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91884603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8850656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19657176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96593553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0299916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6101847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96581587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24581037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57288951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65862534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424100264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60688666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52440322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2478697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00004789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108</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847323324"/>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05645784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90925136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41400984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375</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9152769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44177091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385</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0029544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632597286"/>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425147724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71742112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95694688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556473601"/>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385</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8601817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08134090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385</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58679605"/>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163323590"/>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8684666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96653777"/>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19859853"/>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98245226"/>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71387406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880253054"/>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899958524"/>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27053820"/>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80317618"/>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065610249"/>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136493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2442573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2705497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370</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6341573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337895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3569660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515195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9351806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4063639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357</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7208503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511856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4988041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7407992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386</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9559130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6944286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0686447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8504547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7064291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0097219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9105576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6173671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5021690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0443558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8958302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9143324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0665278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596956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7176824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210067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83503204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83</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552713184"/>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043632170"/>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1105494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3964855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594921878"/>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3748521450"/>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156;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170;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1229985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6926963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5841167"/>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49930916"/>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9051361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61063486"/>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613294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6466379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3853473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09815188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9391859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8390813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4042975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1460337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403000540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07458023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0678482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9129699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20193726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7871443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604544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9671956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248077850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Q7_4. Were you ever prevented from sleeping at night by any of the following? Hospital lighting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Q9. Did you get enough help from staff to wash or keep yourself clean?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Q24. Did you feel able to talk to members of hospital staff about your worries and fears?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Q35. Were you given enough notice about when you were going to leave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Q44. Overall, did you feel you were treated with kindness and compassion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941485640"/>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Q7_2. Were you ever prevented from sleeping at night by any of the following? Noise from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Q11. Did you get enough help from staff to eat your meals?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Q17. When you asked nurses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Q18. Did you have confidence and trust in the nurses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Q19. When nurses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Q22. To what extent did staff looking after you involve you in decisions about your care and treatment?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Q26. Do you think the hospital staff did everything they could to help control your pain?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Q27. Were you able to get a member of staff to help you when you needed attention?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Q38. Before you left the hospital, were your family or carers given the information they needed to care for you at home?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Q45. Overall, did you feel you were treated with respect and dignity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16629</Words>
  <Application>Microsoft Office PowerPoint</Application>
  <PresentationFormat>Widescreen</PresentationFormat>
  <Paragraphs>2149</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Medway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2026-09-03T09:48:49Z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